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66"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FF14A3-6152-4C11-856A-D2E730B3B241}" v="13" dt="2021-09-16T03:02:09.010"/>
    <p1510:client id="{F0956C5E-27FA-47CB-9F84-41C3BCD73FAE}" v="479" dt="2021-09-16T00:21:55.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11"/>
  </p:normalViewPr>
  <p:slideViewPr>
    <p:cSldViewPr snapToGrid="0" snapToObjects="1">
      <p:cViewPr varScale="1">
        <p:scale>
          <a:sx n="69" d="100"/>
          <a:sy n="69" d="100"/>
        </p:scale>
        <p:origin x="75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8AB4AF-8319-4A6D-8E62-5CD86F3085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n-US"/>
          </a:p>
        </p:txBody>
      </p:sp>
      <p:sp>
        <p:nvSpPr>
          <p:cNvPr id="3" name="Date Placeholder 2">
            <a:extLst>
              <a:ext uri="{FF2B5EF4-FFF2-40B4-BE49-F238E27FC236}">
                <a16:creationId xmlns:a16="http://schemas.microsoft.com/office/drawing/2014/main" id="{27A4744F-49F1-4B5E-A903-A3D50524FCD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F2F3EA92-3527-4F26-9ECA-5C2AEEA8AC4B}" type="datetimeFigureOut">
              <a:rPr lang="en-US"/>
              <a:pPr>
                <a:defRPr/>
              </a:pPr>
              <a:t>9/26/2021</a:t>
            </a:fld>
            <a:endParaRPr lang="en-US"/>
          </a:p>
        </p:txBody>
      </p:sp>
      <p:sp>
        <p:nvSpPr>
          <p:cNvPr id="4" name="Slide Image Placeholder 3">
            <a:extLst>
              <a:ext uri="{FF2B5EF4-FFF2-40B4-BE49-F238E27FC236}">
                <a16:creationId xmlns:a16="http://schemas.microsoft.com/office/drawing/2014/main" id="{1BD49E8C-7DF9-4D1E-8731-CAFE98F5B80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3414AAA-F9B3-4031-BF8C-D7CB3D76DF6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D343306-54B1-480B-A009-F160CA48292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n-US"/>
          </a:p>
        </p:txBody>
      </p:sp>
      <p:sp>
        <p:nvSpPr>
          <p:cNvPr id="7" name="Slide Number Placeholder 6">
            <a:extLst>
              <a:ext uri="{FF2B5EF4-FFF2-40B4-BE49-F238E27FC236}">
                <a16:creationId xmlns:a16="http://schemas.microsoft.com/office/drawing/2014/main" id="{DB386F6D-CBDA-436C-8DFB-55F8794711C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A03478F-DDF3-4FF2-98C8-6BB13075EC85}" type="slidenum">
              <a:rPr lang="en-US" altLang="es-ES"/>
              <a:pPr/>
              <a:t>‹#›</a:t>
            </a:fld>
            <a:endParaRPr lang="en-US" alt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Date Placeholder 2">
            <a:extLst>
              <a:ext uri="{FF2B5EF4-FFF2-40B4-BE49-F238E27FC236}">
                <a16:creationId xmlns:a16="http://schemas.microsoft.com/office/drawing/2014/main" id="{D4127D48-D108-4D73-A003-820D74C1B5A2}"/>
              </a:ext>
            </a:extLst>
          </p:cNvPr>
          <p:cNvSpPr txBox="1">
            <a:spLocks noGrp="1"/>
          </p:cNvSpPr>
          <p:nvPr/>
        </p:nvSpPr>
        <p:spPr bwMode="auto">
          <a:xfrm>
            <a:off x="4402138" y="0"/>
            <a:ext cx="33686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A0046EAC-9CD7-4B71-B327-A649E306CE1C}" type="datetime1">
              <a:rPr lang="en-US" altLang="es-ES" sz="1200"/>
              <a:pPr algn="r" eaLnBrk="1" hangingPunct="1"/>
              <a:t>9/26/2021</a:t>
            </a:fld>
            <a:endParaRPr lang="en-US" altLang="es-ES" sz="1200"/>
          </a:p>
        </p:txBody>
      </p:sp>
      <p:sp>
        <p:nvSpPr>
          <p:cNvPr id="4098" name="Slide Number Placeholder 12">
            <a:extLst>
              <a:ext uri="{FF2B5EF4-FFF2-40B4-BE49-F238E27FC236}">
                <a16:creationId xmlns:a16="http://schemas.microsoft.com/office/drawing/2014/main" id="{024ED697-B3E4-4B6C-AA8F-D145CFA4E9E5}"/>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825917F9-FF36-4763-9274-533A64BB65FA}" type="slidenum">
              <a:rPr lang="en-US" altLang="es-ES" sz="1400">
                <a:latin typeface="Liberation Serif"/>
                <a:ea typeface="Segoe UI" panose="020B0502040204020203" pitchFamily="34" charset="0"/>
                <a:cs typeface="Tahoma" panose="020B0604030504040204" pitchFamily="34" charset="0"/>
              </a:rPr>
              <a:pPr algn="r" eaLnBrk="1"/>
              <a:t>1</a:t>
            </a:fld>
            <a:endParaRPr lang="en-US" altLang="es-ES" sz="1400">
              <a:latin typeface="Liberation Serif"/>
              <a:ea typeface="Segoe UI" panose="020B0502040204020203" pitchFamily="34" charset="0"/>
              <a:cs typeface="Tahoma" panose="020B0604030504040204" pitchFamily="34" charset="0"/>
            </a:endParaRPr>
          </a:p>
        </p:txBody>
      </p:sp>
      <p:sp>
        <p:nvSpPr>
          <p:cNvPr id="4099" name="Slide Number Placeholder 6">
            <a:extLst>
              <a:ext uri="{FF2B5EF4-FFF2-40B4-BE49-F238E27FC236}">
                <a16:creationId xmlns:a16="http://schemas.microsoft.com/office/drawing/2014/main" id="{A4E73998-D014-4A29-9E62-EBB039E7CC27}"/>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38B3E0F1-A31F-4DD5-8903-595F56B82F68}" type="slidenum">
              <a:rPr lang="en-US" altLang="es-ES" sz="1400">
                <a:latin typeface="Liberation Serif"/>
                <a:ea typeface="Segoe UI" panose="020B0502040204020203" pitchFamily="34" charset="0"/>
                <a:cs typeface="Tahoma" panose="020B0604030504040204" pitchFamily="34" charset="0"/>
              </a:rPr>
              <a:pPr algn="r" eaLnBrk="1"/>
              <a:t>1</a:t>
            </a:fld>
            <a:endParaRPr lang="en-US" altLang="es-ES" sz="1400">
              <a:latin typeface="Liberation Serif"/>
              <a:ea typeface="Segoe UI" panose="020B0502040204020203" pitchFamily="34" charset="0"/>
              <a:cs typeface="Tahoma" panose="020B0604030504040204" pitchFamily="34" charset="0"/>
            </a:endParaRPr>
          </a:p>
        </p:txBody>
      </p:sp>
      <p:sp>
        <p:nvSpPr>
          <p:cNvPr id="4100" name="Slide Image Placeholder 1">
            <a:extLst>
              <a:ext uri="{FF2B5EF4-FFF2-40B4-BE49-F238E27FC236}">
                <a16:creationId xmlns:a16="http://schemas.microsoft.com/office/drawing/2014/main" id="{AD22D541-0DCA-4616-A715-E7EA310A9E0B}"/>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4101" name="Notes Placeholder 2">
            <a:extLst>
              <a:ext uri="{FF2B5EF4-FFF2-40B4-BE49-F238E27FC236}">
                <a16:creationId xmlns:a16="http://schemas.microsoft.com/office/drawing/2014/main" id="{AF6C4179-CB46-4783-AC09-C9914AE3C7E8}"/>
              </a:ext>
            </a:extLst>
          </p:cNvPr>
          <p:cNvSpPr>
            <a:spLocks noGrp="1"/>
          </p:cNvSpPr>
          <p:nvPr>
            <p:ph type="body" sz="quarter" idx="1"/>
          </p:nvPr>
        </p:nvSpPr>
        <p:spPr bwMode="auto">
          <a:xfrm>
            <a:off x="777875" y="4776788"/>
            <a:ext cx="62166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spcBef>
                <a:spcPct val="0"/>
              </a:spcBef>
            </a:pPr>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Date Placeholder 2">
            <a:extLst>
              <a:ext uri="{FF2B5EF4-FFF2-40B4-BE49-F238E27FC236}">
                <a16:creationId xmlns:a16="http://schemas.microsoft.com/office/drawing/2014/main" id="{692BDF31-A2E3-4C65-8A90-2DE8E2545000}"/>
              </a:ext>
            </a:extLst>
          </p:cNvPr>
          <p:cNvSpPr txBox="1">
            <a:spLocks noGrp="1"/>
          </p:cNvSpPr>
          <p:nvPr/>
        </p:nvSpPr>
        <p:spPr bwMode="auto">
          <a:xfrm>
            <a:off x="4402138" y="0"/>
            <a:ext cx="33686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DA1BBF70-C944-4D14-8402-3372DD7513AC}" type="datetime1">
              <a:rPr lang="en-US" altLang="es-ES" sz="1200"/>
              <a:pPr algn="r" eaLnBrk="1" hangingPunct="1"/>
              <a:t>9/26/2021</a:t>
            </a:fld>
            <a:endParaRPr lang="en-US" altLang="es-ES" sz="1200"/>
          </a:p>
        </p:txBody>
      </p:sp>
      <p:sp>
        <p:nvSpPr>
          <p:cNvPr id="7170" name="Slide Number Placeholder 12">
            <a:extLst>
              <a:ext uri="{FF2B5EF4-FFF2-40B4-BE49-F238E27FC236}">
                <a16:creationId xmlns:a16="http://schemas.microsoft.com/office/drawing/2014/main" id="{47C14BE1-DCA5-4A7C-A97E-25BF8A94341B}"/>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F84FDC2D-3884-469A-A23F-2807E91F8108}" type="slidenum">
              <a:rPr lang="en-US" altLang="es-ES" sz="1400">
                <a:latin typeface="Liberation Serif"/>
                <a:ea typeface="Segoe UI" panose="020B0502040204020203" pitchFamily="34" charset="0"/>
                <a:cs typeface="Tahoma" panose="020B0604030504040204" pitchFamily="34" charset="0"/>
              </a:rPr>
              <a:pPr algn="r" eaLnBrk="1"/>
              <a:t>3</a:t>
            </a:fld>
            <a:endParaRPr lang="en-US" altLang="es-ES" sz="1400">
              <a:latin typeface="Liberation Serif"/>
              <a:ea typeface="Segoe UI" panose="020B0502040204020203" pitchFamily="34" charset="0"/>
              <a:cs typeface="Tahoma" panose="020B0604030504040204" pitchFamily="34" charset="0"/>
            </a:endParaRPr>
          </a:p>
        </p:txBody>
      </p:sp>
      <p:sp>
        <p:nvSpPr>
          <p:cNvPr id="7171" name="Slide Number Placeholder 6">
            <a:extLst>
              <a:ext uri="{FF2B5EF4-FFF2-40B4-BE49-F238E27FC236}">
                <a16:creationId xmlns:a16="http://schemas.microsoft.com/office/drawing/2014/main" id="{1D178306-2BAE-4F77-94C9-353060983CA6}"/>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084378B3-CFC9-4A56-A007-833014B3CDFF}" type="slidenum">
              <a:rPr lang="en-US" altLang="es-ES" sz="1400">
                <a:latin typeface="Liberation Serif"/>
                <a:ea typeface="Segoe UI" panose="020B0502040204020203" pitchFamily="34" charset="0"/>
                <a:cs typeface="Tahoma" panose="020B0604030504040204" pitchFamily="34" charset="0"/>
              </a:rPr>
              <a:pPr algn="r" eaLnBrk="1"/>
              <a:t>3</a:t>
            </a:fld>
            <a:endParaRPr lang="en-US" altLang="es-ES" sz="1400">
              <a:latin typeface="Liberation Serif"/>
              <a:ea typeface="Segoe UI" panose="020B0502040204020203" pitchFamily="34" charset="0"/>
              <a:cs typeface="Tahoma" panose="020B0604030504040204" pitchFamily="34" charset="0"/>
            </a:endParaRPr>
          </a:p>
        </p:txBody>
      </p:sp>
      <p:sp>
        <p:nvSpPr>
          <p:cNvPr id="7172" name="Slide Image Placeholder 1">
            <a:extLst>
              <a:ext uri="{FF2B5EF4-FFF2-40B4-BE49-F238E27FC236}">
                <a16:creationId xmlns:a16="http://schemas.microsoft.com/office/drawing/2014/main" id="{A6E8B474-7CB3-4BB1-8A4B-2259E40073B4}"/>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7173" name="Notes Placeholder 2">
            <a:extLst>
              <a:ext uri="{FF2B5EF4-FFF2-40B4-BE49-F238E27FC236}">
                <a16:creationId xmlns:a16="http://schemas.microsoft.com/office/drawing/2014/main" id="{79A0E869-4DB1-4C85-A803-8C4A9581A4A8}"/>
              </a:ext>
            </a:extLst>
          </p:cNvPr>
          <p:cNvSpPr>
            <a:spLocks noGrp="1"/>
          </p:cNvSpPr>
          <p:nvPr>
            <p:ph type="body" sz="quarter" idx="1"/>
          </p:nvPr>
        </p:nvSpPr>
        <p:spPr bwMode="auto">
          <a:xfrm>
            <a:off x="777875" y="4776788"/>
            <a:ext cx="62166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spcBef>
                <a:spcPct val="0"/>
              </a:spcBef>
            </a:pPr>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Date Placeholder 2">
            <a:extLst>
              <a:ext uri="{FF2B5EF4-FFF2-40B4-BE49-F238E27FC236}">
                <a16:creationId xmlns:a16="http://schemas.microsoft.com/office/drawing/2014/main" id="{09C77A9C-506A-4A4E-9EC2-2E8877F32C22}"/>
              </a:ext>
            </a:extLst>
          </p:cNvPr>
          <p:cNvSpPr txBox="1">
            <a:spLocks noGrp="1"/>
          </p:cNvSpPr>
          <p:nvPr/>
        </p:nvSpPr>
        <p:spPr bwMode="auto">
          <a:xfrm>
            <a:off x="4402138" y="0"/>
            <a:ext cx="33686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E7C2AA4B-E683-45DF-B3A4-BE4B824CC222}" type="datetime1">
              <a:rPr lang="en-US" altLang="es-ES" sz="1200"/>
              <a:pPr algn="r" eaLnBrk="1" hangingPunct="1"/>
              <a:t>9/26/2021</a:t>
            </a:fld>
            <a:endParaRPr lang="en-US" altLang="es-ES" sz="1200"/>
          </a:p>
        </p:txBody>
      </p:sp>
      <p:sp>
        <p:nvSpPr>
          <p:cNvPr id="9218" name="Slide Number Placeholder 12">
            <a:extLst>
              <a:ext uri="{FF2B5EF4-FFF2-40B4-BE49-F238E27FC236}">
                <a16:creationId xmlns:a16="http://schemas.microsoft.com/office/drawing/2014/main" id="{02F52229-B0AA-464C-85C2-0C11B2A16335}"/>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A399BFB7-6530-4E58-B6A9-72CF2E68EC96}" type="slidenum">
              <a:rPr lang="en-US" altLang="es-ES" sz="1400">
                <a:latin typeface="Liberation Serif"/>
                <a:ea typeface="Segoe UI" panose="020B0502040204020203" pitchFamily="34" charset="0"/>
                <a:cs typeface="Tahoma" panose="020B0604030504040204" pitchFamily="34" charset="0"/>
              </a:rPr>
              <a:pPr algn="r" eaLnBrk="1"/>
              <a:t>4</a:t>
            </a:fld>
            <a:endParaRPr lang="en-US" altLang="es-ES" sz="1400">
              <a:latin typeface="Liberation Serif"/>
              <a:ea typeface="Segoe UI" panose="020B0502040204020203" pitchFamily="34" charset="0"/>
              <a:cs typeface="Tahoma" panose="020B0604030504040204" pitchFamily="34" charset="0"/>
            </a:endParaRPr>
          </a:p>
        </p:txBody>
      </p:sp>
      <p:sp>
        <p:nvSpPr>
          <p:cNvPr id="9219" name="Slide Number Placeholder 6">
            <a:extLst>
              <a:ext uri="{FF2B5EF4-FFF2-40B4-BE49-F238E27FC236}">
                <a16:creationId xmlns:a16="http://schemas.microsoft.com/office/drawing/2014/main" id="{21EFCF57-6F13-496B-8F32-4BE765B368D0}"/>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779CD988-85D1-421B-851C-7F5F70BD3725}" type="slidenum">
              <a:rPr lang="en-US" altLang="es-ES" sz="1400">
                <a:latin typeface="Liberation Serif"/>
                <a:ea typeface="Segoe UI" panose="020B0502040204020203" pitchFamily="34" charset="0"/>
                <a:cs typeface="Tahoma" panose="020B0604030504040204" pitchFamily="34" charset="0"/>
              </a:rPr>
              <a:pPr algn="r" eaLnBrk="1"/>
              <a:t>4</a:t>
            </a:fld>
            <a:endParaRPr lang="en-US" altLang="es-ES" sz="1400">
              <a:latin typeface="Liberation Serif"/>
              <a:ea typeface="Segoe UI" panose="020B0502040204020203" pitchFamily="34" charset="0"/>
              <a:cs typeface="Tahoma" panose="020B0604030504040204" pitchFamily="34" charset="0"/>
            </a:endParaRPr>
          </a:p>
        </p:txBody>
      </p:sp>
      <p:sp>
        <p:nvSpPr>
          <p:cNvPr id="9220" name="Slide Image Placeholder 1">
            <a:extLst>
              <a:ext uri="{FF2B5EF4-FFF2-40B4-BE49-F238E27FC236}">
                <a16:creationId xmlns:a16="http://schemas.microsoft.com/office/drawing/2014/main" id="{711906FF-F2C9-4B41-A7D1-03281472D31A}"/>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9221" name="Notes Placeholder 2">
            <a:extLst>
              <a:ext uri="{FF2B5EF4-FFF2-40B4-BE49-F238E27FC236}">
                <a16:creationId xmlns:a16="http://schemas.microsoft.com/office/drawing/2014/main" id="{7D621AE7-6B4F-4153-A194-B9C9F566F837}"/>
              </a:ext>
            </a:extLst>
          </p:cNvPr>
          <p:cNvSpPr>
            <a:spLocks noGrp="1"/>
          </p:cNvSpPr>
          <p:nvPr>
            <p:ph type="body" sz="quarter" idx="1"/>
          </p:nvPr>
        </p:nvSpPr>
        <p:spPr bwMode="auto">
          <a:xfrm>
            <a:off x="777875" y="4776788"/>
            <a:ext cx="62166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spcBef>
                <a:spcPct val="0"/>
              </a:spcBef>
            </a:pPr>
            <a:endParaRPr lang="es-E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Date Placeholder 2">
            <a:extLst>
              <a:ext uri="{FF2B5EF4-FFF2-40B4-BE49-F238E27FC236}">
                <a16:creationId xmlns:a16="http://schemas.microsoft.com/office/drawing/2014/main" id="{F27F337F-C404-412C-8D32-A9FED793BF64}"/>
              </a:ext>
            </a:extLst>
          </p:cNvPr>
          <p:cNvSpPr txBox="1">
            <a:spLocks noGrp="1"/>
          </p:cNvSpPr>
          <p:nvPr/>
        </p:nvSpPr>
        <p:spPr bwMode="auto">
          <a:xfrm>
            <a:off x="4402138" y="0"/>
            <a:ext cx="33686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9FAFBD14-BDA9-4C4C-B9CF-5FA11C10C34B}" type="datetime1">
              <a:rPr lang="en-US" altLang="es-ES" sz="1200"/>
              <a:pPr algn="r" eaLnBrk="1" hangingPunct="1"/>
              <a:t>9/26/2021</a:t>
            </a:fld>
            <a:endParaRPr lang="en-US" altLang="es-ES" sz="1200"/>
          </a:p>
        </p:txBody>
      </p:sp>
      <p:sp>
        <p:nvSpPr>
          <p:cNvPr id="11266" name="Slide Number Placeholder 12">
            <a:extLst>
              <a:ext uri="{FF2B5EF4-FFF2-40B4-BE49-F238E27FC236}">
                <a16:creationId xmlns:a16="http://schemas.microsoft.com/office/drawing/2014/main" id="{D4038737-FEFB-4C60-9AA3-E6BAB6746BB7}"/>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0861A82C-6B65-453C-BA5E-4A674154476A}" type="slidenum">
              <a:rPr lang="en-US" altLang="es-ES" sz="1400">
                <a:latin typeface="Liberation Serif"/>
                <a:ea typeface="Segoe UI" panose="020B0502040204020203" pitchFamily="34" charset="0"/>
                <a:cs typeface="Tahoma" panose="020B0604030504040204" pitchFamily="34" charset="0"/>
              </a:rPr>
              <a:pPr algn="r" eaLnBrk="1"/>
              <a:t>5</a:t>
            </a:fld>
            <a:endParaRPr lang="en-US" altLang="es-ES" sz="1400">
              <a:latin typeface="Liberation Serif"/>
              <a:ea typeface="Segoe UI" panose="020B0502040204020203" pitchFamily="34" charset="0"/>
              <a:cs typeface="Tahoma" panose="020B0604030504040204" pitchFamily="34" charset="0"/>
            </a:endParaRPr>
          </a:p>
        </p:txBody>
      </p:sp>
      <p:sp>
        <p:nvSpPr>
          <p:cNvPr id="11267" name="Slide Number Placeholder 6">
            <a:extLst>
              <a:ext uri="{FF2B5EF4-FFF2-40B4-BE49-F238E27FC236}">
                <a16:creationId xmlns:a16="http://schemas.microsoft.com/office/drawing/2014/main" id="{CB5D7537-5E1D-469D-8794-50C0E7FFB336}"/>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DE65B3DD-312C-4928-A4F4-F677AB003557}" type="slidenum">
              <a:rPr lang="en-US" altLang="es-ES" sz="1400">
                <a:latin typeface="Liberation Serif"/>
                <a:ea typeface="Segoe UI" panose="020B0502040204020203" pitchFamily="34" charset="0"/>
                <a:cs typeface="Tahoma" panose="020B0604030504040204" pitchFamily="34" charset="0"/>
              </a:rPr>
              <a:pPr algn="r" eaLnBrk="1"/>
              <a:t>5</a:t>
            </a:fld>
            <a:endParaRPr lang="en-US" altLang="es-ES" sz="1400">
              <a:latin typeface="Liberation Serif"/>
              <a:ea typeface="Segoe UI" panose="020B0502040204020203" pitchFamily="34" charset="0"/>
              <a:cs typeface="Tahoma" panose="020B0604030504040204" pitchFamily="34" charset="0"/>
            </a:endParaRPr>
          </a:p>
        </p:txBody>
      </p:sp>
      <p:sp>
        <p:nvSpPr>
          <p:cNvPr id="11268" name="Slide Image Placeholder 1">
            <a:extLst>
              <a:ext uri="{FF2B5EF4-FFF2-40B4-BE49-F238E27FC236}">
                <a16:creationId xmlns:a16="http://schemas.microsoft.com/office/drawing/2014/main" id="{4E0D8BC1-6F82-4492-825D-1B7BB8959851}"/>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11269" name="Notes Placeholder 2">
            <a:extLst>
              <a:ext uri="{FF2B5EF4-FFF2-40B4-BE49-F238E27FC236}">
                <a16:creationId xmlns:a16="http://schemas.microsoft.com/office/drawing/2014/main" id="{16A8DE63-8D18-4F53-B733-417B9D6285D6}"/>
              </a:ext>
            </a:extLst>
          </p:cNvPr>
          <p:cNvSpPr>
            <a:spLocks noGrp="1"/>
          </p:cNvSpPr>
          <p:nvPr>
            <p:ph type="body" sz="quarter" idx="1"/>
          </p:nvPr>
        </p:nvSpPr>
        <p:spPr bwMode="auto">
          <a:xfrm>
            <a:off x="777875" y="4776788"/>
            <a:ext cx="62166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spcBef>
                <a:spcPct val="0"/>
              </a:spcBef>
            </a:pPr>
            <a:endParaRPr lang="es-ES" alt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Date Placeholder 2">
            <a:extLst>
              <a:ext uri="{FF2B5EF4-FFF2-40B4-BE49-F238E27FC236}">
                <a16:creationId xmlns:a16="http://schemas.microsoft.com/office/drawing/2014/main" id="{A1986C23-7B5D-42A0-A9AA-205049CC1705}"/>
              </a:ext>
            </a:extLst>
          </p:cNvPr>
          <p:cNvSpPr txBox="1">
            <a:spLocks noGrp="1"/>
          </p:cNvSpPr>
          <p:nvPr/>
        </p:nvSpPr>
        <p:spPr bwMode="auto">
          <a:xfrm>
            <a:off x="4402138" y="0"/>
            <a:ext cx="33686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0DF8179D-9AC2-4650-BBF8-7D7DD3E9869F}" type="datetime1">
              <a:rPr lang="en-US" altLang="es-ES" sz="1200"/>
              <a:pPr algn="r" eaLnBrk="1" hangingPunct="1"/>
              <a:t>9/26/2021</a:t>
            </a:fld>
            <a:endParaRPr lang="en-US" altLang="es-ES" sz="1200"/>
          </a:p>
        </p:txBody>
      </p:sp>
      <p:sp>
        <p:nvSpPr>
          <p:cNvPr id="13314" name="Slide Number Placeholder 12">
            <a:extLst>
              <a:ext uri="{FF2B5EF4-FFF2-40B4-BE49-F238E27FC236}">
                <a16:creationId xmlns:a16="http://schemas.microsoft.com/office/drawing/2014/main" id="{D33AAF91-D056-4C32-8905-C28713CB5BAA}"/>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A7544671-7B26-4F83-8F20-D91FCD3120EE}" type="slidenum">
              <a:rPr lang="en-US" altLang="es-ES" sz="1400">
                <a:latin typeface="Liberation Serif"/>
                <a:ea typeface="Segoe UI" panose="020B0502040204020203" pitchFamily="34" charset="0"/>
                <a:cs typeface="Tahoma" panose="020B0604030504040204" pitchFamily="34" charset="0"/>
              </a:rPr>
              <a:pPr algn="r" eaLnBrk="1"/>
              <a:t>6</a:t>
            </a:fld>
            <a:endParaRPr lang="en-US" altLang="es-ES" sz="1400">
              <a:latin typeface="Liberation Serif"/>
              <a:ea typeface="Segoe UI" panose="020B0502040204020203" pitchFamily="34" charset="0"/>
              <a:cs typeface="Tahoma" panose="020B0604030504040204" pitchFamily="34" charset="0"/>
            </a:endParaRPr>
          </a:p>
        </p:txBody>
      </p:sp>
      <p:sp>
        <p:nvSpPr>
          <p:cNvPr id="13315" name="Slide Number Placeholder 6">
            <a:extLst>
              <a:ext uri="{FF2B5EF4-FFF2-40B4-BE49-F238E27FC236}">
                <a16:creationId xmlns:a16="http://schemas.microsoft.com/office/drawing/2014/main" id="{BA45D4EF-849D-4AB6-B8DA-5F17A961496A}"/>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7430F1B9-BAFC-4F3F-9C23-881264E5DEBF}" type="slidenum">
              <a:rPr lang="en-US" altLang="es-ES" sz="1400">
                <a:latin typeface="Liberation Serif"/>
                <a:ea typeface="Segoe UI" panose="020B0502040204020203" pitchFamily="34" charset="0"/>
                <a:cs typeface="Tahoma" panose="020B0604030504040204" pitchFamily="34" charset="0"/>
              </a:rPr>
              <a:pPr algn="r" eaLnBrk="1"/>
              <a:t>6</a:t>
            </a:fld>
            <a:endParaRPr lang="en-US" altLang="es-ES" sz="1400">
              <a:latin typeface="Liberation Serif"/>
              <a:ea typeface="Segoe UI" panose="020B0502040204020203" pitchFamily="34" charset="0"/>
              <a:cs typeface="Tahoma" panose="020B0604030504040204" pitchFamily="34" charset="0"/>
            </a:endParaRPr>
          </a:p>
        </p:txBody>
      </p:sp>
      <p:sp>
        <p:nvSpPr>
          <p:cNvPr id="13316" name="Slide Image Placeholder 1">
            <a:extLst>
              <a:ext uri="{FF2B5EF4-FFF2-40B4-BE49-F238E27FC236}">
                <a16:creationId xmlns:a16="http://schemas.microsoft.com/office/drawing/2014/main" id="{8EF7641F-6E8B-4772-B30E-A8A11001A366}"/>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13317" name="Notes Placeholder 2">
            <a:extLst>
              <a:ext uri="{FF2B5EF4-FFF2-40B4-BE49-F238E27FC236}">
                <a16:creationId xmlns:a16="http://schemas.microsoft.com/office/drawing/2014/main" id="{2CAF654A-469A-41A5-832B-BB68CA562541}"/>
              </a:ext>
            </a:extLst>
          </p:cNvPr>
          <p:cNvSpPr>
            <a:spLocks noGrp="1"/>
          </p:cNvSpPr>
          <p:nvPr>
            <p:ph type="body" sz="quarter" idx="1"/>
          </p:nvPr>
        </p:nvSpPr>
        <p:spPr bwMode="auto">
          <a:xfrm>
            <a:off x="777875" y="4776788"/>
            <a:ext cx="62166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spcBef>
                <a:spcPct val="0"/>
              </a:spcBef>
            </a:pPr>
            <a:endParaRPr lang="es-ES"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Date Placeholder 2">
            <a:extLst>
              <a:ext uri="{FF2B5EF4-FFF2-40B4-BE49-F238E27FC236}">
                <a16:creationId xmlns:a16="http://schemas.microsoft.com/office/drawing/2014/main" id="{AF2A57E5-4127-4D8D-8A04-501C8088E65B}"/>
              </a:ext>
            </a:extLst>
          </p:cNvPr>
          <p:cNvSpPr txBox="1">
            <a:spLocks noGrp="1"/>
          </p:cNvSpPr>
          <p:nvPr/>
        </p:nvSpPr>
        <p:spPr bwMode="auto">
          <a:xfrm>
            <a:off x="4402138" y="0"/>
            <a:ext cx="33686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F6091195-FC76-4E67-80FF-C4FB9495108E}" type="datetime1">
              <a:rPr lang="en-US" altLang="es-ES" sz="1200"/>
              <a:pPr algn="r" eaLnBrk="1" hangingPunct="1"/>
              <a:t>9/26/2021</a:t>
            </a:fld>
            <a:endParaRPr lang="en-US" altLang="es-ES" sz="1200"/>
          </a:p>
        </p:txBody>
      </p:sp>
      <p:sp>
        <p:nvSpPr>
          <p:cNvPr id="15362" name="Slide Number Placeholder 12">
            <a:extLst>
              <a:ext uri="{FF2B5EF4-FFF2-40B4-BE49-F238E27FC236}">
                <a16:creationId xmlns:a16="http://schemas.microsoft.com/office/drawing/2014/main" id="{8B0A3F41-5F40-426B-AD0D-ADBAF22C7001}"/>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FB02ABCB-F9CE-4D66-B992-AA42F678EF34}" type="slidenum">
              <a:rPr lang="en-US" altLang="es-ES" sz="1400">
                <a:latin typeface="Liberation Serif"/>
                <a:ea typeface="Segoe UI" panose="020B0502040204020203" pitchFamily="34" charset="0"/>
                <a:cs typeface="Tahoma" panose="020B0604030504040204" pitchFamily="34" charset="0"/>
              </a:rPr>
              <a:pPr algn="r" eaLnBrk="1"/>
              <a:t>7</a:t>
            </a:fld>
            <a:endParaRPr lang="en-US" altLang="es-ES" sz="1400">
              <a:latin typeface="Liberation Serif"/>
              <a:ea typeface="Segoe UI" panose="020B0502040204020203" pitchFamily="34" charset="0"/>
              <a:cs typeface="Tahoma" panose="020B0604030504040204" pitchFamily="34" charset="0"/>
            </a:endParaRPr>
          </a:p>
        </p:txBody>
      </p:sp>
      <p:sp>
        <p:nvSpPr>
          <p:cNvPr id="15363" name="Slide Number Placeholder 6">
            <a:extLst>
              <a:ext uri="{FF2B5EF4-FFF2-40B4-BE49-F238E27FC236}">
                <a16:creationId xmlns:a16="http://schemas.microsoft.com/office/drawing/2014/main" id="{7E233669-8BB6-4827-B2C7-98EEBA16E281}"/>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FEE440AE-25C1-436D-A405-00C1AA54E8BA}" type="slidenum">
              <a:rPr lang="en-US" altLang="es-ES" sz="1400">
                <a:latin typeface="Liberation Serif"/>
                <a:ea typeface="Segoe UI" panose="020B0502040204020203" pitchFamily="34" charset="0"/>
                <a:cs typeface="Tahoma" panose="020B0604030504040204" pitchFamily="34" charset="0"/>
              </a:rPr>
              <a:pPr algn="r" eaLnBrk="1"/>
              <a:t>7</a:t>
            </a:fld>
            <a:endParaRPr lang="en-US" altLang="es-ES" sz="1400">
              <a:latin typeface="Liberation Serif"/>
              <a:ea typeface="Segoe UI" panose="020B0502040204020203" pitchFamily="34" charset="0"/>
              <a:cs typeface="Tahoma" panose="020B0604030504040204" pitchFamily="34" charset="0"/>
            </a:endParaRPr>
          </a:p>
        </p:txBody>
      </p:sp>
      <p:sp>
        <p:nvSpPr>
          <p:cNvPr id="15364" name="Slide Image Placeholder 1">
            <a:extLst>
              <a:ext uri="{FF2B5EF4-FFF2-40B4-BE49-F238E27FC236}">
                <a16:creationId xmlns:a16="http://schemas.microsoft.com/office/drawing/2014/main" id="{E60B5FD0-0423-4D19-A700-D3A63F4E5DAC}"/>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15365" name="Notes Placeholder 2">
            <a:extLst>
              <a:ext uri="{FF2B5EF4-FFF2-40B4-BE49-F238E27FC236}">
                <a16:creationId xmlns:a16="http://schemas.microsoft.com/office/drawing/2014/main" id="{7257E344-7A6F-4480-AD23-0C3C5856881F}"/>
              </a:ext>
            </a:extLst>
          </p:cNvPr>
          <p:cNvSpPr>
            <a:spLocks noGrp="1"/>
          </p:cNvSpPr>
          <p:nvPr>
            <p:ph type="body" sz="quarter" idx="1"/>
          </p:nvPr>
        </p:nvSpPr>
        <p:spPr bwMode="auto">
          <a:xfrm>
            <a:off x="777875" y="4776788"/>
            <a:ext cx="62166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spcBef>
                <a:spcPct val="0"/>
              </a:spcBef>
            </a:pPr>
            <a:endParaRPr lang="es-ES" alt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Date Placeholder 2">
            <a:extLst>
              <a:ext uri="{FF2B5EF4-FFF2-40B4-BE49-F238E27FC236}">
                <a16:creationId xmlns:a16="http://schemas.microsoft.com/office/drawing/2014/main" id="{B6FDDDBD-A283-4766-8B9D-E1373D19F494}"/>
              </a:ext>
            </a:extLst>
          </p:cNvPr>
          <p:cNvSpPr txBox="1">
            <a:spLocks noGrp="1"/>
          </p:cNvSpPr>
          <p:nvPr/>
        </p:nvSpPr>
        <p:spPr bwMode="auto">
          <a:xfrm>
            <a:off x="4402138" y="0"/>
            <a:ext cx="33686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A85F52ED-13C8-44DF-BF52-9C670FD80E37}" type="datetime1">
              <a:rPr lang="en-US" altLang="es-ES" sz="1200"/>
              <a:pPr algn="r" eaLnBrk="1" hangingPunct="1"/>
              <a:t>9/26/2021</a:t>
            </a:fld>
            <a:endParaRPr lang="en-US" altLang="es-ES" sz="1200"/>
          </a:p>
        </p:txBody>
      </p:sp>
      <p:sp>
        <p:nvSpPr>
          <p:cNvPr id="17410" name="Slide Number Placeholder 12">
            <a:extLst>
              <a:ext uri="{FF2B5EF4-FFF2-40B4-BE49-F238E27FC236}">
                <a16:creationId xmlns:a16="http://schemas.microsoft.com/office/drawing/2014/main" id="{4B82EF14-3B2F-41B3-B033-8F3317520243}"/>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7D7DD793-634A-4174-9584-5152698C8189}" type="slidenum">
              <a:rPr lang="en-US" altLang="es-ES" sz="1400">
                <a:latin typeface="Liberation Serif"/>
                <a:ea typeface="Segoe UI" panose="020B0502040204020203" pitchFamily="34" charset="0"/>
                <a:cs typeface="Tahoma" panose="020B0604030504040204" pitchFamily="34" charset="0"/>
              </a:rPr>
              <a:pPr algn="r" eaLnBrk="1"/>
              <a:t>8</a:t>
            </a:fld>
            <a:endParaRPr lang="en-US" altLang="es-ES" sz="1400">
              <a:latin typeface="Liberation Serif"/>
              <a:ea typeface="Segoe UI" panose="020B0502040204020203" pitchFamily="34" charset="0"/>
              <a:cs typeface="Tahoma" panose="020B0604030504040204" pitchFamily="34" charset="0"/>
            </a:endParaRPr>
          </a:p>
        </p:txBody>
      </p:sp>
      <p:sp>
        <p:nvSpPr>
          <p:cNvPr id="17411" name="Slide Number Placeholder 6">
            <a:extLst>
              <a:ext uri="{FF2B5EF4-FFF2-40B4-BE49-F238E27FC236}">
                <a16:creationId xmlns:a16="http://schemas.microsoft.com/office/drawing/2014/main" id="{84EC07EA-285F-425C-ACDE-D6C365E2AADB}"/>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AF3E0B4E-2F8D-4AAC-A95F-ED055FBA3773}" type="slidenum">
              <a:rPr lang="en-US" altLang="es-ES" sz="1400">
                <a:latin typeface="Liberation Serif"/>
                <a:ea typeface="Segoe UI" panose="020B0502040204020203" pitchFamily="34" charset="0"/>
                <a:cs typeface="Tahoma" panose="020B0604030504040204" pitchFamily="34" charset="0"/>
              </a:rPr>
              <a:pPr algn="r" eaLnBrk="1"/>
              <a:t>8</a:t>
            </a:fld>
            <a:endParaRPr lang="en-US" altLang="es-ES" sz="1400">
              <a:latin typeface="Liberation Serif"/>
              <a:ea typeface="Segoe UI" panose="020B0502040204020203" pitchFamily="34" charset="0"/>
              <a:cs typeface="Tahoma" panose="020B0604030504040204" pitchFamily="34" charset="0"/>
            </a:endParaRPr>
          </a:p>
        </p:txBody>
      </p:sp>
      <p:sp>
        <p:nvSpPr>
          <p:cNvPr id="17412" name="Slide Image Placeholder 1">
            <a:extLst>
              <a:ext uri="{FF2B5EF4-FFF2-40B4-BE49-F238E27FC236}">
                <a16:creationId xmlns:a16="http://schemas.microsoft.com/office/drawing/2014/main" id="{F0AB0BAF-DB49-4E99-9543-075E05F6DA94}"/>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17413" name="Notes Placeholder 2">
            <a:extLst>
              <a:ext uri="{FF2B5EF4-FFF2-40B4-BE49-F238E27FC236}">
                <a16:creationId xmlns:a16="http://schemas.microsoft.com/office/drawing/2014/main" id="{9A67C522-BAAE-4F8B-B8BD-2D830DC862E4}"/>
              </a:ext>
            </a:extLst>
          </p:cNvPr>
          <p:cNvSpPr>
            <a:spLocks noGrp="1"/>
          </p:cNvSpPr>
          <p:nvPr>
            <p:ph type="body" sz="quarter" idx="1"/>
          </p:nvPr>
        </p:nvSpPr>
        <p:spPr bwMode="auto">
          <a:xfrm>
            <a:off x="777875" y="4776788"/>
            <a:ext cx="62166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spcBef>
                <a:spcPct val="0"/>
              </a:spcBef>
            </a:pPr>
            <a:endParaRPr lang="es-ES" alt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ate Placeholder 2">
            <a:extLst>
              <a:ext uri="{FF2B5EF4-FFF2-40B4-BE49-F238E27FC236}">
                <a16:creationId xmlns:a16="http://schemas.microsoft.com/office/drawing/2014/main" id="{5777AEB8-EEC2-452A-89B4-989475BB29DC}"/>
              </a:ext>
            </a:extLst>
          </p:cNvPr>
          <p:cNvSpPr txBox="1">
            <a:spLocks noGrp="1"/>
          </p:cNvSpPr>
          <p:nvPr/>
        </p:nvSpPr>
        <p:spPr bwMode="auto">
          <a:xfrm>
            <a:off x="4402138" y="0"/>
            <a:ext cx="33686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21C1196A-F4FF-4F7F-B900-A84D71DD41A7}" type="datetime1">
              <a:rPr lang="en-US" altLang="es-ES" sz="1200"/>
              <a:pPr algn="r" eaLnBrk="1" hangingPunct="1"/>
              <a:t>9/26/2021</a:t>
            </a:fld>
            <a:endParaRPr lang="en-US" altLang="es-ES" sz="1200"/>
          </a:p>
        </p:txBody>
      </p:sp>
      <p:sp>
        <p:nvSpPr>
          <p:cNvPr id="19458" name="Slide Number Placeholder 12">
            <a:extLst>
              <a:ext uri="{FF2B5EF4-FFF2-40B4-BE49-F238E27FC236}">
                <a16:creationId xmlns:a16="http://schemas.microsoft.com/office/drawing/2014/main" id="{B528C51C-5508-4F96-A88A-675037AFB43A}"/>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B704F3CD-E410-4925-A0C3-20BEC8398704}" type="slidenum">
              <a:rPr lang="en-US" altLang="es-ES" sz="1400">
                <a:latin typeface="Liberation Serif"/>
                <a:ea typeface="Segoe UI" panose="020B0502040204020203" pitchFamily="34" charset="0"/>
                <a:cs typeface="Tahoma" panose="020B0604030504040204" pitchFamily="34" charset="0"/>
              </a:rPr>
              <a:pPr algn="r" eaLnBrk="1"/>
              <a:t>9</a:t>
            </a:fld>
            <a:endParaRPr lang="en-US" altLang="es-ES" sz="1400">
              <a:latin typeface="Liberation Serif"/>
              <a:ea typeface="Segoe UI" panose="020B0502040204020203" pitchFamily="34" charset="0"/>
              <a:cs typeface="Tahoma" panose="020B0604030504040204" pitchFamily="34" charset="0"/>
            </a:endParaRPr>
          </a:p>
        </p:txBody>
      </p:sp>
      <p:sp>
        <p:nvSpPr>
          <p:cNvPr id="19459" name="Slide Number Placeholder 6">
            <a:extLst>
              <a:ext uri="{FF2B5EF4-FFF2-40B4-BE49-F238E27FC236}">
                <a16:creationId xmlns:a16="http://schemas.microsoft.com/office/drawing/2014/main" id="{9A33C9BA-7045-4674-A0EC-95AF812C8227}"/>
              </a:ext>
            </a:extLst>
          </p:cNvPr>
          <p:cNvSpPr txBox="1">
            <a:spLocks noGrp="1"/>
          </p:cNvSpPr>
          <p:nvPr/>
        </p:nvSpPr>
        <p:spPr bwMode="auto">
          <a:xfrm>
            <a:off x="4398963" y="9555163"/>
            <a:ext cx="337343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72354270-1C1D-4EAF-82B4-4E497DF8348D}" type="slidenum">
              <a:rPr lang="en-US" altLang="es-ES" sz="1400">
                <a:latin typeface="Liberation Serif"/>
                <a:ea typeface="Segoe UI" panose="020B0502040204020203" pitchFamily="34" charset="0"/>
                <a:cs typeface="Tahoma" panose="020B0604030504040204" pitchFamily="34" charset="0"/>
              </a:rPr>
              <a:pPr algn="r" eaLnBrk="1"/>
              <a:t>9</a:t>
            </a:fld>
            <a:endParaRPr lang="en-US" altLang="es-ES" sz="1400">
              <a:latin typeface="Liberation Serif"/>
              <a:ea typeface="Segoe UI" panose="020B0502040204020203" pitchFamily="34" charset="0"/>
              <a:cs typeface="Tahoma" panose="020B0604030504040204" pitchFamily="34" charset="0"/>
            </a:endParaRPr>
          </a:p>
        </p:txBody>
      </p:sp>
      <p:sp>
        <p:nvSpPr>
          <p:cNvPr id="19460" name="Slide Image Placeholder 1">
            <a:extLst>
              <a:ext uri="{FF2B5EF4-FFF2-40B4-BE49-F238E27FC236}">
                <a16:creationId xmlns:a16="http://schemas.microsoft.com/office/drawing/2014/main" id="{D99ED488-F2B6-4BAC-BC40-5B2244A2460A}"/>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19461" name="Notes Placeholder 2">
            <a:extLst>
              <a:ext uri="{FF2B5EF4-FFF2-40B4-BE49-F238E27FC236}">
                <a16:creationId xmlns:a16="http://schemas.microsoft.com/office/drawing/2014/main" id="{57FB6059-F9D4-4493-ADE1-0EB51D6C4CCA}"/>
              </a:ext>
            </a:extLst>
          </p:cNvPr>
          <p:cNvSpPr>
            <a:spLocks noGrp="1"/>
          </p:cNvSpPr>
          <p:nvPr>
            <p:ph type="body" sz="quarter" idx="1"/>
          </p:nvPr>
        </p:nvSpPr>
        <p:spPr bwMode="auto">
          <a:xfrm>
            <a:off x="777875" y="4776788"/>
            <a:ext cx="621665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a:spcBef>
                <a:spcPct val="0"/>
              </a:spcBef>
            </a:pPr>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08564C-3B53-49C0-BE6B-8704A2503179}"/>
              </a:ext>
            </a:extLst>
          </p:cNvPr>
          <p:cNvSpPr>
            <a:spLocks noGrp="1"/>
          </p:cNvSpPr>
          <p:nvPr>
            <p:ph type="dt" sz="half" idx="10"/>
          </p:nvPr>
        </p:nvSpPr>
        <p:spPr/>
        <p:txBody>
          <a:bodyPr/>
          <a:lstStyle>
            <a:lvl1pPr>
              <a:defRPr/>
            </a:lvl1pPr>
          </a:lstStyle>
          <a:p>
            <a:pPr>
              <a:defRPr/>
            </a:pPr>
            <a:fld id="{1E399E85-AA62-4055-84E7-4FD7473FC755}" type="datetimeFigureOut">
              <a:rPr lang="en-US"/>
              <a:pPr>
                <a:defRPr/>
              </a:pPr>
              <a:t>9/26/2021</a:t>
            </a:fld>
            <a:endParaRPr lang="en-US"/>
          </a:p>
        </p:txBody>
      </p:sp>
      <p:sp>
        <p:nvSpPr>
          <p:cNvPr id="5" name="Footer Placeholder 4">
            <a:extLst>
              <a:ext uri="{FF2B5EF4-FFF2-40B4-BE49-F238E27FC236}">
                <a16:creationId xmlns:a16="http://schemas.microsoft.com/office/drawing/2014/main" id="{1DF04F66-475B-4530-AEEF-C43AB673CE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6F37F3-9F29-40FC-A581-DF00F1174A51}"/>
              </a:ext>
            </a:extLst>
          </p:cNvPr>
          <p:cNvSpPr>
            <a:spLocks noGrp="1"/>
          </p:cNvSpPr>
          <p:nvPr>
            <p:ph type="sldNum" sz="quarter" idx="12"/>
          </p:nvPr>
        </p:nvSpPr>
        <p:spPr/>
        <p:txBody>
          <a:bodyPr/>
          <a:lstStyle>
            <a:lvl1pPr>
              <a:defRPr/>
            </a:lvl1pPr>
          </a:lstStyle>
          <a:p>
            <a:fld id="{7D0F9EA2-C1EB-44B2-A748-9D9D5559BD28}" type="slidenum">
              <a:rPr lang="en-US" altLang="es-ES"/>
              <a:pPr/>
              <a:t>‹#›</a:t>
            </a:fld>
            <a:endParaRPr lang="en-US" altLang="es-ES"/>
          </a:p>
        </p:txBody>
      </p:sp>
    </p:spTree>
    <p:extLst>
      <p:ext uri="{BB962C8B-B14F-4D97-AF65-F5344CB8AC3E}">
        <p14:creationId xmlns:p14="http://schemas.microsoft.com/office/powerpoint/2010/main" val="2264277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2FA63-999A-447E-9E1E-771FA876C31D}"/>
              </a:ext>
            </a:extLst>
          </p:cNvPr>
          <p:cNvSpPr>
            <a:spLocks noGrp="1"/>
          </p:cNvSpPr>
          <p:nvPr>
            <p:ph type="dt" sz="half" idx="10"/>
          </p:nvPr>
        </p:nvSpPr>
        <p:spPr/>
        <p:txBody>
          <a:bodyPr/>
          <a:lstStyle>
            <a:lvl1pPr>
              <a:defRPr/>
            </a:lvl1pPr>
          </a:lstStyle>
          <a:p>
            <a:pPr>
              <a:defRPr/>
            </a:pPr>
            <a:fld id="{B96EF1E1-F768-4C39-8DA8-6807606DF9E6}" type="datetimeFigureOut">
              <a:rPr lang="en-US"/>
              <a:pPr>
                <a:defRPr/>
              </a:pPr>
              <a:t>9/26/2021</a:t>
            </a:fld>
            <a:endParaRPr lang="en-US"/>
          </a:p>
        </p:txBody>
      </p:sp>
      <p:sp>
        <p:nvSpPr>
          <p:cNvPr id="5" name="Footer Placeholder 4">
            <a:extLst>
              <a:ext uri="{FF2B5EF4-FFF2-40B4-BE49-F238E27FC236}">
                <a16:creationId xmlns:a16="http://schemas.microsoft.com/office/drawing/2014/main" id="{63315A0D-8522-41B0-AD7E-450F203212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A79AD2-DBC4-4044-91AF-7689F4DAA158}"/>
              </a:ext>
            </a:extLst>
          </p:cNvPr>
          <p:cNvSpPr>
            <a:spLocks noGrp="1"/>
          </p:cNvSpPr>
          <p:nvPr>
            <p:ph type="sldNum" sz="quarter" idx="12"/>
          </p:nvPr>
        </p:nvSpPr>
        <p:spPr/>
        <p:txBody>
          <a:bodyPr/>
          <a:lstStyle>
            <a:lvl1pPr>
              <a:defRPr/>
            </a:lvl1pPr>
          </a:lstStyle>
          <a:p>
            <a:fld id="{77E536BA-473F-41EA-A5AF-DD39E64A70C4}" type="slidenum">
              <a:rPr lang="en-US" altLang="es-ES"/>
              <a:pPr/>
              <a:t>‹#›</a:t>
            </a:fld>
            <a:endParaRPr lang="en-US" altLang="es-ES"/>
          </a:p>
        </p:txBody>
      </p:sp>
    </p:spTree>
    <p:extLst>
      <p:ext uri="{BB962C8B-B14F-4D97-AF65-F5344CB8AC3E}">
        <p14:creationId xmlns:p14="http://schemas.microsoft.com/office/powerpoint/2010/main" val="274436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A9FAC-C8C5-4F79-B93E-D026FE20403A}"/>
              </a:ext>
            </a:extLst>
          </p:cNvPr>
          <p:cNvSpPr>
            <a:spLocks noGrp="1"/>
          </p:cNvSpPr>
          <p:nvPr>
            <p:ph type="dt" sz="half" idx="10"/>
          </p:nvPr>
        </p:nvSpPr>
        <p:spPr/>
        <p:txBody>
          <a:bodyPr/>
          <a:lstStyle>
            <a:lvl1pPr>
              <a:defRPr/>
            </a:lvl1pPr>
          </a:lstStyle>
          <a:p>
            <a:pPr>
              <a:defRPr/>
            </a:pPr>
            <a:fld id="{CC96490E-2FA2-4744-B241-C90C28BDF330}" type="datetimeFigureOut">
              <a:rPr lang="en-US"/>
              <a:pPr>
                <a:defRPr/>
              </a:pPr>
              <a:t>9/26/2021</a:t>
            </a:fld>
            <a:endParaRPr lang="en-US"/>
          </a:p>
        </p:txBody>
      </p:sp>
      <p:sp>
        <p:nvSpPr>
          <p:cNvPr id="5" name="Footer Placeholder 4">
            <a:extLst>
              <a:ext uri="{FF2B5EF4-FFF2-40B4-BE49-F238E27FC236}">
                <a16:creationId xmlns:a16="http://schemas.microsoft.com/office/drawing/2014/main" id="{6B0FF50A-041C-4E92-9066-E70DBD5A79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1D2C6C-FAAD-4BA6-98E9-4265C10C9254}"/>
              </a:ext>
            </a:extLst>
          </p:cNvPr>
          <p:cNvSpPr>
            <a:spLocks noGrp="1"/>
          </p:cNvSpPr>
          <p:nvPr>
            <p:ph type="sldNum" sz="quarter" idx="12"/>
          </p:nvPr>
        </p:nvSpPr>
        <p:spPr/>
        <p:txBody>
          <a:bodyPr/>
          <a:lstStyle>
            <a:lvl1pPr>
              <a:defRPr/>
            </a:lvl1pPr>
          </a:lstStyle>
          <a:p>
            <a:fld id="{79EA82D2-2289-41EA-AAAF-7BB2450FC2BE}" type="slidenum">
              <a:rPr lang="en-US" altLang="es-ES"/>
              <a:pPr/>
              <a:t>‹#›</a:t>
            </a:fld>
            <a:endParaRPr lang="en-US" altLang="es-ES"/>
          </a:p>
        </p:txBody>
      </p:sp>
    </p:spTree>
    <p:extLst>
      <p:ext uri="{BB962C8B-B14F-4D97-AF65-F5344CB8AC3E}">
        <p14:creationId xmlns:p14="http://schemas.microsoft.com/office/powerpoint/2010/main" val="45310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C5828-7B25-49EE-B77F-BF55D8358EEE}"/>
              </a:ext>
            </a:extLst>
          </p:cNvPr>
          <p:cNvSpPr>
            <a:spLocks noGrp="1"/>
          </p:cNvSpPr>
          <p:nvPr>
            <p:ph type="dt" sz="half" idx="10"/>
          </p:nvPr>
        </p:nvSpPr>
        <p:spPr/>
        <p:txBody>
          <a:bodyPr/>
          <a:lstStyle>
            <a:lvl1pPr>
              <a:defRPr/>
            </a:lvl1pPr>
          </a:lstStyle>
          <a:p>
            <a:pPr>
              <a:defRPr/>
            </a:pPr>
            <a:fld id="{E1E5BCC4-4BC0-4C27-8FA8-4297F35A2E31}" type="datetimeFigureOut">
              <a:rPr lang="en-US"/>
              <a:pPr>
                <a:defRPr/>
              </a:pPr>
              <a:t>9/26/2021</a:t>
            </a:fld>
            <a:endParaRPr lang="en-US"/>
          </a:p>
        </p:txBody>
      </p:sp>
      <p:sp>
        <p:nvSpPr>
          <p:cNvPr id="5" name="Footer Placeholder 4">
            <a:extLst>
              <a:ext uri="{FF2B5EF4-FFF2-40B4-BE49-F238E27FC236}">
                <a16:creationId xmlns:a16="http://schemas.microsoft.com/office/drawing/2014/main" id="{D2F6A6D5-CC51-44A9-B03C-088B9D9EC7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DB889B-D7DC-4A74-A1F8-D0DF7CF91023}"/>
              </a:ext>
            </a:extLst>
          </p:cNvPr>
          <p:cNvSpPr>
            <a:spLocks noGrp="1"/>
          </p:cNvSpPr>
          <p:nvPr>
            <p:ph type="sldNum" sz="quarter" idx="12"/>
          </p:nvPr>
        </p:nvSpPr>
        <p:spPr/>
        <p:txBody>
          <a:bodyPr/>
          <a:lstStyle>
            <a:lvl1pPr>
              <a:defRPr/>
            </a:lvl1pPr>
          </a:lstStyle>
          <a:p>
            <a:fld id="{5E0B03F7-8928-4B79-9A83-0ED078D8EF52}" type="slidenum">
              <a:rPr lang="en-US" altLang="es-ES"/>
              <a:pPr/>
              <a:t>‹#›</a:t>
            </a:fld>
            <a:endParaRPr lang="en-US" altLang="es-ES"/>
          </a:p>
        </p:txBody>
      </p:sp>
    </p:spTree>
    <p:extLst>
      <p:ext uri="{BB962C8B-B14F-4D97-AF65-F5344CB8AC3E}">
        <p14:creationId xmlns:p14="http://schemas.microsoft.com/office/powerpoint/2010/main" val="4261501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C1364-686F-4161-9E2F-E284A15E8C8B}"/>
              </a:ext>
            </a:extLst>
          </p:cNvPr>
          <p:cNvSpPr>
            <a:spLocks noGrp="1"/>
          </p:cNvSpPr>
          <p:nvPr>
            <p:ph type="dt" sz="half" idx="10"/>
          </p:nvPr>
        </p:nvSpPr>
        <p:spPr/>
        <p:txBody>
          <a:bodyPr/>
          <a:lstStyle>
            <a:lvl1pPr>
              <a:defRPr/>
            </a:lvl1pPr>
          </a:lstStyle>
          <a:p>
            <a:pPr>
              <a:defRPr/>
            </a:pPr>
            <a:fld id="{9E14C73C-AB3F-44A8-B92A-84BF9CD2B3E5}" type="datetimeFigureOut">
              <a:rPr lang="en-US"/>
              <a:pPr>
                <a:defRPr/>
              </a:pPr>
              <a:t>9/26/2021</a:t>
            </a:fld>
            <a:endParaRPr lang="en-US"/>
          </a:p>
        </p:txBody>
      </p:sp>
      <p:sp>
        <p:nvSpPr>
          <p:cNvPr id="5" name="Footer Placeholder 4">
            <a:extLst>
              <a:ext uri="{FF2B5EF4-FFF2-40B4-BE49-F238E27FC236}">
                <a16:creationId xmlns:a16="http://schemas.microsoft.com/office/drawing/2014/main" id="{FD41A781-AE32-41AA-9CF7-4E9DC69763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8BD2F8-96EA-4E4A-A3A2-5817C06C89C3}"/>
              </a:ext>
            </a:extLst>
          </p:cNvPr>
          <p:cNvSpPr>
            <a:spLocks noGrp="1"/>
          </p:cNvSpPr>
          <p:nvPr>
            <p:ph type="sldNum" sz="quarter" idx="12"/>
          </p:nvPr>
        </p:nvSpPr>
        <p:spPr/>
        <p:txBody>
          <a:bodyPr/>
          <a:lstStyle>
            <a:lvl1pPr>
              <a:defRPr/>
            </a:lvl1pPr>
          </a:lstStyle>
          <a:p>
            <a:fld id="{880CB576-F680-4785-BE1F-C4F5D5BBCE1C}" type="slidenum">
              <a:rPr lang="en-US" altLang="es-ES"/>
              <a:pPr/>
              <a:t>‹#›</a:t>
            </a:fld>
            <a:endParaRPr lang="en-US" altLang="es-ES"/>
          </a:p>
        </p:txBody>
      </p:sp>
    </p:spTree>
    <p:extLst>
      <p:ext uri="{BB962C8B-B14F-4D97-AF65-F5344CB8AC3E}">
        <p14:creationId xmlns:p14="http://schemas.microsoft.com/office/powerpoint/2010/main" val="73300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5F88211-050E-4B1C-9CEB-258238F89F83}"/>
              </a:ext>
            </a:extLst>
          </p:cNvPr>
          <p:cNvSpPr>
            <a:spLocks noGrp="1"/>
          </p:cNvSpPr>
          <p:nvPr>
            <p:ph type="dt" sz="half" idx="10"/>
          </p:nvPr>
        </p:nvSpPr>
        <p:spPr/>
        <p:txBody>
          <a:bodyPr/>
          <a:lstStyle>
            <a:lvl1pPr>
              <a:defRPr/>
            </a:lvl1pPr>
          </a:lstStyle>
          <a:p>
            <a:pPr>
              <a:defRPr/>
            </a:pPr>
            <a:fld id="{BDB0B3C5-9365-46E8-A17D-489592465D90}" type="datetimeFigureOut">
              <a:rPr lang="en-US"/>
              <a:pPr>
                <a:defRPr/>
              </a:pPr>
              <a:t>9/26/2021</a:t>
            </a:fld>
            <a:endParaRPr lang="en-US"/>
          </a:p>
        </p:txBody>
      </p:sp>
      <p:sp>
        <p:nvSpPr>
          <p:cNvPr id="6" name="Footer Placeholder 4">
            <a:extLst>
              <a:ext uri="{FF2B5EF4-FFF2-40B4-BE49-F238E27FC236}">
                <a16:creationId xmlns:a16="http://schemas.microsoft.com/office/drawing/2014/main" id="{61A1CE93-DB1C-46A7-8630-4DF3D23F4DA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20BC90-4364-4572-9FEA-F36A1300EF56}"/>
              </a:ext>
            </a:extLst>
          </p:cNvPr>
          <p:cNvSpPr>
            <a:spLocks noGrp="1"/>
          </p:cNvSpPr>
          <p:nvPr>
            <p:ph type="sldNum" sz="quarter" idx="12"/>
          </p:nvPr>
        </p:nvSpPr>
        <p:spPr/>
        <p:txBody>
          <a:bodyPr/>
          <a:lstStyle>
            <a:lvl1pPr>
              <a:defRPr/>
            </a:lvl1pPr>
          </a:lstStyle>
          <a:p>
            <a:fld id="{52020332-AF53-4495-9C20-C7D8E37312A3}" type="slidenum">
              <a:rPr lang="en-US" altLang="es-ES"/>
              <a:pPr/>
              <a:t>‹#›</a:t>
            </a:fld>
            <a:endParaRPr lang="en-US" altLang="es-ES"/>
          </a:p>
        </p:txBody>
      </p:sp>
    </p:spTree>
    <p:extLst>
      <p:ext uri="{BB962C8B-B14F-4D97-AF65-F5344CB8AC3E}">
        <p14:creationId xmlns:p14="http://schemas.microsoft.com/office/powerpoint/2010/main" val="148962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86E95A1-78E7-468C-A1CF-FE0A123529D6}"/>
              </a:ext>
            </a:extLst>
          </p:cNvPr>
          <p:cNvSpPr>
            <a:spLocks noGrp="1"/>
          </p:cNvSpPr>
          <p:nvPr>
            <p:ph type="dt" sz="half" idx="10"/>
          </p:nvPr>
        </p:nvSpPr>
        <p:spPr/>
        <p:txBody>
          <a:bodyPr/>
          <a:lstStyle>
            <a:lvl1pPr>
              <a:defRPr/>
            </a:lvl1pPr>
          </a:lstStyle>
          <a:p>
            <a:pPr>
              <a:defRPr/>
            </a:pPr>
            <a:fld id="{27A37EFB-2755-4BBE-84A6-01D99A851399}" type="datetimeFigureOut">
              <a:rPr lang="en-US"/>
              <a:pPr>
                <a:defRPr/>
              </a:pPr>
              <a:t>9/26/2021</a:t>
            </a:fld>
            <a:endParaRPr lang="en-US"/>
          </a:p>
        </p:txBody>
      </p:sp>
      <p:sp>
        <p:nvSpPr>
          <p:cNvPr id="8" name="Footer Placeholder 4">
            <a:extLst>
              <a:ext uri="{FF2B5EF4-FFF2-40B4-BE49-F238E27FC236}">
                <a16:creationId xmlns:a16="http://schemas.microsoft.com/office/drawing/2014/main" id="{4CAAD80E-E18F-450A-81CB-00488FEE12E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0CDF0FB-34A9-419A-BD8D-B3832D62F8BC}"/>
              </a:ext>
            </a:extLst>
          </p:cNvPr>
          <p:cNvSpPr>
            <a:spLocks noGrp="1"/>
          </p:cNvSpPr>
          <p:nvPr>
            <p:ph type="sldNum" sz="quarter" idx="12"/>
          </p:nvPr>
        </p:nvSpPr>
        <p:spPr/>
        <p:txBody>
          <a:bodyPr/>
          <a:lstStyle>
            <a:lvl1pPr>
              <a:defRPr/>
            </a:lvl1pPr>
          </a:lstStyle>
          <a:p>
            <a:fld id="{7AD327EC-26A5-49A8-B88E-D458526C6AE0}" type="slidenum">
              <a:rPr lang="en-US" altLang="es-ES"/>
              <a:pPr/>
              <a:t>‹#›</a:t>
            </a:fld>
            <a:endParaRPr lang="en-US" altLang="es-ES"/>
          </a:p>
        </p:txBody>
      </p:sp>
    </p:spTree>
    <p:extLst>
      <p:ext uri="{BB962C8B-B14F-4D97-AF65-F5344CB8AC3E}">
        <p14:creationId xmlns:p14="http://schemas.microsoft.com/office/powerpoint/2010/main" val="27274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AAC8592-E289-4C66-AAA9-D24B2A4DAE7D}"/>
              </a:ext>
            </a:extLst>
          </p:cNvPr>
          <p:cNvSpPr>
            <a:spLocks noGrp="1"/>
          </p:cNvSpPr>
          <p:nvPr>
            <p:ph type="dt" sz="half" idx="10"/>
          </p:nvPr>
        </p:nvSpPr>
        <p:spPr/>
        <p:txBody>
          <a:bodyPr/>
          <a:lstStyle>
            <a:lvl1pPr>
              <a:defRPr/>
            </a:lvl1pPr>
          </a:lstStyle>
          <a:p>
            <a:pPr>
              <a:defRPr/>
            </a:pPr>
            <a:fld id="{6916456F-9385-4A81-98A1-F9C9D32BE3C5}" type="datetimeFigureOut">
              <a:rPr lang="en-US"/>
              <a:pPr>
                <a:defRPr/>
              </a:pPr>
              <a:t>9/26/2021</a:t>
            </a:fld>
            <a:endParaRPr lang="en-US"/>
          </a:p>
        </p:txBody>
      </p:sp>
      <p:sp>
        <p:nvSpPr>
          <p:cNvPr id="4" name="Footer Placeholder 4">
            <a:extLst>
              <a:ext uri="{FF2B5EF4-FFF2-40B4-BE49-F238E27FC236}">
                <a16:creationId xmlns:a16="http://schemas.microsoft.com/office/drawing/2014/main" id="{C1450B6A-D261-4A84-B6DB-5CDB227822B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D13CCA-1717-473B-82A8-B94C7D0965F6}"/>
              </a:ext>
            </a:extLst>
          </p:cNvPr>
          <p:cNvSpPr>
            <a:spLocks noGrp="1"/>
          </p:cNvSpPr>
          <p:nvPr>
            <p:ph type="sldNum" sz="quarter" idx="12"/>
          </p:nvPr>
        </p:nvSpPr>
        <p:spPr/>
        <p:txBody>
          <a:bodyPr/>
          <a:lstStyle>
            <a:lvl1pPr>
              <a:defRPr/>
            </a:lvl1pPr>
          </a:lstStyle>
          <a:p>
            <a:fld id="{5E8385C7-3374-4AC6-B0C6-056ED78DC159}" type="slidenum">
              <a:rPr lang="en-US" altLang="es-ES"/>
              <a:pPr/>
              <a:t>‹#›</a:t>
            </a:fld>
            <a:endParaRPr lang="en-US" altLang="es-ES"/>
          </a:p>
        </p:txBody>
      </p:sp>
    </p:spTree>
    <p:extLst>
      <p:ext uri="{BB962C8B-B14F-4D97-AF65-F5344CB8AC3E}">
        <p14:creationId xmlns:p14="http://schemas.microsoft.com/office/powerpoint/2010/main" val="3516236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28A120-6772-4D65-93DF-FD31C81BE5DF}"/>
              </a:ext>
            </a:extLst>
          </p:cNvPr>
          <p:cNvSpPr>
            <a:spLocks noGrp="1"/>
          </p:cNvSpPr>
          <p:nvPr>
            <p:ph type="dt" sz="half" idx="10"/>
          </p:nvPr>
        </p:nvSpPr>
        <p:spPr/>
        <p:txBody>
          <a:bodyPr/>
          <a:lstStyle>
            <a:lvl1pPr>
              <a:defRPr/>
            </a:lvl1pPr>
          </a:lstStyle>
          <a:p>
            <a:pPr>
              <a:defRPr/>
            </a:pPr>
            <a:fld id="{948A27F2-8350-462D-8C47-8CD47599C4B9}" type="datetimeFigureOut">
              <a:rPr lang="en-US"/>
              <a:pPr>
                <a:defRPr/>
              </a:pPr>
              <a:t>9/26/2021</a:t>
            </a:fld>
            <a:endParaRPr lang="en-US"/>
          </a:p>
        </p:txBody>
      </p:sp>
      <p:sp>
        <p:nvSpPr>
          <p:cNvPr id="3" name="Footer Placeholder 4">
            <a:extLst>
              <a:ext uri="{FF2B5EF4-FFF2-40B4-BE49-F238E27FC236}">
                <a16:creationId xmlns:a16="http://schemas.microsoft.com/office/drawing/2014/main" id="{5FE26898-C179-43D9-A0E4-D6B7FF36294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5C6E21-6B3B-4C54-AAD3-B76AE59D8E52}"/>
              </a:ext>
            </a:extLst>
          </p:cNvPr>
          <p:cNvSpPr>
            <a:spLocks noGrp="1"/>
          </p:cNvSpPr>
          <p:nvPr>
            <p:ph type="sldNum" sz="quarter" idx="12"/>
          </p:nvPr>
        </p:nvSpPr>
        <p:spPr/>
        <p:txBody>
          <a:bodyPr/>
          <a:lstStyle>
            <a:lvl1pPr>
              <a:defRPr/>
            </a:lvl1pPr>
          </a:lstStyle>
          <a:p>
            <a:fld id="{BA92F277-C9CC-44D2-BC64-34A6A25D2534}" type="slidenum">
              <a:rPr lang="en-US" altLang="es-ES"/>
              <a:pPr/>
              <a:t>‹#›</a:t>
            </a:fld>
            <a:endParaRPr lang="en-US" altLang="es-ES"/>
          </a:p>
        </p:txBody>
      </p:sp>
    </p:spTree>
    <p:extLst>
      <p:ext uri="{BB962C8B-B14F-4D97-AF65-F5344CB8AC3E}">
        <p14:creationId xmlns:p14="http://schemas.microsoft.com/office/powerpoint/2010/main" val="1163049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B11A00E-6CBB-4134-9C18-D9A0373F38D8}"/>
              </a:ext>
            </a:extLst>
          </p:cNvPr>
          <p:cNvSpPr>
            <a:spLocks noGrp="1"/>
          </p:cNvSpPr>
          <p:nvPr>
            <p:ph type="dt" sz="half" idx="10"/>
          </p:nvPr>
        </p:nvSpPr>
        <p:spPr/>
        <p:txBody>
          <a:bodyPr/>
          <a:lstStyle>
            <a:lvl1pPr>
              <a:defRPr/>
            </a:lvl1pPr>
          </a:lstStyle>
          <a:p>
            <a:pPr>
              <a:defRPr/>
            </a:pPr>
            <a:fld id="{606041CD-C86B-4CD8-BEEE-C61C9ACC33F2}" type="datetimeFigureOut">
              <a:rPr lang="en-US"/>
              <a:pPr>
                <a:defRPr/>
              </a:pPr>
              <a:t>9/26/2021</a:t>
            </a:fld>
            <a:endParaRPr lang="en-US"/>
          </a:p>
        </p:txBody>
      </p:sp>
      <p:sp>
        <p:nvSpPr>
          <p:cNvPr id="6" name="Footer Placeholder 4">
            <a:extLst>
              <a:ext uri="{FF2B5EF4-FFF2-40B4-BE49-F238E27FC236}">
                <a16:creationId xmlns:a16="http://schemas.microsoft.com/office/drawing/2014/main" id="{65463E2C-150F-4E6E-8124-BDBD548DBE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C6BD74-70FE-4E6A-A990-1C49F1D986AB}"/>
              </a:ext>
            </a:extLst>
          </p:cNvPr>
          <p:cNvSpPr>
            <a:spLocks noGrp="1"/>
          </p:cNvSpPr>
          <p:nvPr>
            <p:ph type="sldNum" sz="quarter" idx="12"/>
          </p:nvPr>
        </p:nvSpPr>
        <p:spPr/>
        <p:txBody>
          <a:bodyPr/>
          <a:lstStyle>
            <a:lvl1pPr>
              <a:defRPr/>
            </a:lvl1pPr>
          </a:lstStyle>
          <a:p>
            <a:fld id="{50DB3BA5-8555-4A0A-8711-A54140DFEF0F}" type="slidenum">
              <a:rPr lang="en-US" altLang="es-ES"/>
              <a:pPr/>
              <a:t>‹#›</a:t>
            </a:fld>
            <a:endParaRPr lang="en-US" altLang="es-ES"/>
          </a:p>
        </p:txBody>
      </p:sp>
    </p:spTree>
    <p:extLst>
      <p:ext uri="{BB962C8B-B14F-4D97-AF65-F5344CB8AC3E}">
        <p14:creationId xmlns:p14="http://schemas.microsoft.com/office/powerpoint/2010/main" val="1330208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143F608-7DA8-4FF6-9086-B89F31A700C5}"/>
              </a:ext>
            </a:extLst>
          </p:cNvPr>
          <p:cNvSpPr>
            <a:spLocks noGrp="1"/>
          </p:cNvSpPr>
          <p:nvPr>
            <p:ph type="dt" sz="half" idx="10"/>
          </p:nvPr>
        </p:nvSpPr>
        <p:spPr/>
        <p:txBody>
          <a:bodyPr/>
          <a:lstStyle>
            <a:lvl1pPr>
              <a:defRPr/>
            </a:lvl1pPr>
          </a:lstStyle>
          <a:p>
            <a:pPr>
              <a:defRPr/>
            </a:pPr>
            <a:fld id="{AD33137F-0250-4F8F-BC01-FD1FB19F32BA}" type="datetimeFigureOut">
              <a:rPr lang="en-US"/>
              <a:pPr>
                <a:defRPr/>
              </a:pPr>
              <a:t>9/26/2021</a:t>
            </a:fld>
            <a:endParaRPr lang="en-US"/>
          </a:p>
        </p:txBody>
      </p:sp>
      <p:sp>
        <p:nvSpPr>
          <p:cNvPr id="6" name="Footer Placeholder 4">
            <a:extLst>
              <a:ext uri="{FF2B5EF4-FFF2-40B4-BE49-F238E27FC236}">
                <a16:creationId xmlns:a16="http://schemas.microsoft.com/office/drawing/2014/main" id="{10613C47-C5F2-4881-8A70-38C3B37CA69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9F4655-56D4-45FD-B86F-6057F6566789}"/>
              </a:ext>
            </a:extLst>
          </p:cNvPr>
          <p:cNvSpPr>
            <a:spLocks noGrp="1"/>
          </p:cNvSpPr>
          <p:nvPr>
            <p:ph type="sldNum" sz="quarter" idx="12"/>
          </p:nvPr>
        </p:nvSpPr>
        <p:spPr/>
        <p:txBody>
          <a:bodyPr/>
          <a:lstStyle>
            <a:lvl1pPr>
              <a:defRPr/>
            </a:lvl1pPr>
          </a:lstStyle>
          <a:p>
            <a:fld id="{4773E663-70E5-4F6F-8D3A-0B26517BCCBA}" type="slidenum">
              <a:rPr lang="en-US" altLang="es-ES"/>
              <a:pPr/>
              <a:t>‹#›</a:t>
            </a:fld>
            <a:endParaRPr lang="en-US" altLang="es-ES"/>
          </a:p>
        </p:txBody>
      </p:sp>
    </p:spTree>
    <p:extLst>
      <p:ext uri="{BB962C8B-B14F-4D97-AF65-F5344CB8AC3E}">
        <p14:creationId xmlns:p14="http://schemas.microsoft.com/office/powerpoint/2010/main" val="246738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58710-E0E5-4F14-A95E-88C2456A766A}"/>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ES"/>
              <a:t>Click to edit Master title style</a:t>
            </a:r>
          </a:p>
        </p:txBody>
      </p:sp>
      <p:sp>
        <p:nvSpPr>
          <p:cNvPr id="1027" name="Text Placeholder 2">
            <a:extLst>
              <a:ext uri="{FF2B5EF4-FFF2-40B4-BE49-F238E27FC236}">
                <a16:creationId xmlns:a16="http://schemas.microsoft.com/office/drawing/2014/main" id="{71D6CAF0-B7D6-4D8E-82BB-C03D13C8136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ES"/>
              <a:t>Click to edit Master text styles</a:t>
            </a:r>
          </a:p>
          <a:p>
            <a:pPr lvl="1"/>
            <a:r>
              <a:rPr lang="en-US" altLang="es-ES"/>
              <a:t>Second level</a:t>
            </a:r>
          </a:p>
          <a:p>
            <a:pPr lvl="2"/>
            <a:r>
              <a:rPr lang="en-US" altLang="es-ES"/>
              <a:t>Third level</a:t>
            </a:r>
          </a:p>
          <a:p>
            <a:pPr lvl="3"/>
            <a:r>
              <a:rPr lang="en-US" altLang="es-ES"/>
              <a:t>Fourth level</a:t>
            </a:r>
          </a:p>
          <a:p>
            <a:pPr lvl="4"/>
            <a:r>
              <a:rPr lang="en-US" altLang="es-ES"/>
              <a:t>Fifth level</a:t>
            </a:r>
          </a:p>
        </p:txBody>
      </p:sp>
      <p:sp>
        <p:nvSpPr>
          <p:cNvPr id="4" name="Date Placeholder 3">
            <a:extLst>
              <a:ext uri="{FF2B5EF4-FFF2-40B4-BE49-F238E27FC236}">
                <a16:creationId xmlns:a16="http://schemas.microsoft.com/office/drawing/2014/main" id="{17F2B828-84C0-400D-844C-92E3ADA95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EC28AE4-FC55-4C1D-B97C-F3185F34A470}" type="datetimeFigureOut">
              <a:rPr lang="en-US"/>
              <a:pPr>
                <a:defRPr/>
              </a:pPr>
              <a:t>9/26/2021</a:t>
            </a:fld>
            <a:endParaRPr lang="en-US"/>
          </a:p>
        </p:txBody>
      </p:sp>
      <p:sp>
        <p:nvSpPr>
          <p:cNvPr id="5" name="Footer Placeholder 4">
            <a:extLst>
              <a:ext uri="{FF2B5EF4-FFF2-40B4-BE49-F238E27FC236}">
                <a16:creationId xmlns:a16="http://schemas.microsoft.com/office/drawing/2014/main" id="{196EE8FE-A18F-4905-B1D0-09F50E6538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9AF3725-A949-4174-BB5B-CAF6117CDF9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75B7CC0-A231-4D6B-B2A2-B287A7AF5372}" type="slidenum">
              <a:rPr lang="en-US" altLang="es-ES"/>
              <a:pPr/>
              <a:t>‹#›</a:t>
            </a:fld>
            <a:endParaRPr lang="en-U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hyperlink" Target="mailto:sharesearchfoundation@yahoo.ca"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0.png"/><Relationship Id="rId5" Type="http://schemas.openxmlformats.org/officeDocument/2006/relationships/hyperlink" Target="http://www.sharesearchfoundation.com/"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89F82-2B9E-4814-BD92-65E0C2A9CD51}"/>
              </a:ext>
            </a:extLst>
          </p:cNvPr>
          <p:cNvSpPr txBox="1"/>
          <p:nvPr/>
        </p:nvSpPr>
        <p:spPr>
          <a:xfrm>
            <a:off x="825500" y="884238"/>
            <a:ext cx="10598150" cy="3870325"/>
          </a:xfrm>
          <a:prstGeom prst="rect">
            <a:avLst/>
          </a:prstGeom>
          <a:noFill/>
          <a:ln>
            <a:noFill/>
          </a:ln>
        </p:spPr>
        <p:txBody>
          <a:bodyPr wrap="none" lIns="108847" tIns="54423" rIns="108847" bIns="54423"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a:r>
              <a:rPr lang="en-US" altLang="es-ES" sz="2900" b="1" dirty="0">
                <a:solidFill>
                  <a:srgbClr val="D4AF37"/>
                </a:solidFill>
                <a:latin typeface="Arial"/>
                <a:cs typeface="Arial"/>
              </a:rPr>
              <a:t>Tao Calligraphy Tracing Improves Pain Scores </a:t>
            </a:r>
            <a:endParaRPr lang="en-US" altLang="es-ES" sz="2900" b="1" dirty="0">
              <a:solidFill>
                <a:srgbClr val="D4AF37"/>
              </a:solidFill>
              <a:latin typeface="Arial" panose="020B0604020202020204" pitchFamily="34" charset="0"/>
              <a:cs typeface="Arial" panose="020B0604020202020204" pitchFamily="34" charset="0"/>
            </a:endParaRPr>
          </a:p>
          <a:p>
            <a:pPr algn="ctr"/>
            <a:r>
              <a:rPr lang="en-US" altLang="es-ES" sz="2900" b="1" dirty="0">
                <a:solidFill>
                  <a:srgbClr val="D4AF37"/>
                </a:solidFill>
                <a:latin typeface="Arial"/>
                <a:cs typeface="Arial"/>
              </a:rPr>
              <a:t>measured by the McGill Pain Questionnaire </a:t>
            </a:r>
            <a:endParaRPr lang="en-US" altLang="es-ES" sz="2900" b="1" dirty="0">
              <a:solidFill>
                <a:srgbClr val="D4AF37"/>
              </a:solidFill>
              <a:latin typeface="Arial" panose="020B0604020202020204" pitchFamily="34" charset="0"/>
              <a:cs typeface="Arial" panose="020B0604020202020204" pitchFamily="34" charset="0"/>
            </a:endParaRPr>
          </a:p>
          <a:p>
            <a:pPr algn="ctr" eaLnBrk="1"/>
            <a:r>
              <a:rPr lang="en-US" altLang="es-ES" sz="2900" b="1" dirty="0">
                <a:solidFill>
                  <a:srgbClr val="D4AF37"/>
                </a:solidFill>
                <a:latin typeface="Arial"/>
                <a:cs typeface="Arial"/>
              </a:rPr>
              <a:t>(SF-MPQ) in 3 months</a:t>
            </a:r>
          </a:p>
          <a:p>
            <a:pPr algn="ctr" eaLnBrk="1"/>
            <a:endParaRPr lang="en-US" altLang="es-ES" sz="1600">
              <a:latin typeface="Arial" panose="020B0604020202020204" pitchFamily="34" charset="0"/>
              <a:cs typeface="Arial" panose="020B0604020202020204" pitchFamily="34" charset="0"/>
            </a:endParaRPr>
          </a:p>
          <a:p>
            <a:pPr algn="ctr" eaLnBrk="1"/>
            <a:endParaRPr lang="en-US" altLang="es-ES" sz="1200" b="1">
              <a:latin typeface="Arial" panose="020B0604020202020204" pitchFamily="34" charset="0"/>
              <a:cs typeface="Arial" panose="020B0604020202020204" pitchFamily="34" charset="0"/>
            </a:endParaRPr>
          </a:p>
          <a:p>
            <a:pPr algn="ctr" eaLnBrk="1"/>
            <a:br>
              <a:rPr lang="en-US" altLang="es-ES" sz="1200" b="1" dirty="0">
                <a:latin typeface="Arial" panose="020B0604020202020204" pitchFamily="34" charset="0"/>
                <a:cs typeface="Arial" panose="020B0604020202020204" pitchFamily="34" charset="0"/>
              </a:rPr>
            </a:br>
            <a:r>
              <a:rPr lang="en-US" altLang="es-ES" sz="1500" dirty="0">
                <a:latin typeface="Arial"/>
                <a:cs typeface="Arial"/>
              </a:rPr>
              <a:t>Consuelo Fernandez, MD;  Amy Yamashiro, EdD</a:t>
            </a:r>
            <a:endParaRPr lang="en-US" altLang="es-ES" sz="1500" dirty="0">
              <a:latin typeface="Arial" panose="020B0604020202020204" pitchFamily="34" charset="0"/>
              <a:cs typeface="Arial" panose="020B0604020202020204" pitchFamily="34" charset="0"/>
            </a:endParaRPr>
          </a:p>
          <a:p>
            <a:pPr algn="ctr" eaLnBrk="1"/>
            <a:endParaRPr lang="en-US" altLang="es-ES" sz="1500">
              <a:latin typeface="Arial" panose="020B0604020202020204" pitchFamily="34" charset="0"/>
              <a:cs typeface="Arial" panose="020B0604020202020204" pitchFamily="34" charset="0"/>
            </a:endParaRPr>
          </a:p>
          <a:p>
            <a:pPr algn="ctr" eaLnBrk="1"/>
            <a:endParaRPr lang="en-US" altLang="es-ES" sz="1500">
              <a:latin typeface="Arial" panose="020B0604020202020204" pitchFamily="34" charset="0"/>
              <a:cs typeface="Arial" panose="020B0604020202020204" pitchFamily="34" charset="0"/>
            </a:endParaRPr>
          </a:p>
          <a:p>
            <a:pPr algn="ctr" eaLnBrk="1"/>
            <a:r>
              <a:rPr lang="en-US" altLang="es-ES" sz="1600" dirty="0">
                <a:solidFill>
                  <a:srgbClr val="B85C00"/>
                </a:solidFill>
                <a:latin typeface="Arial"/>
                <a:cs typeface="Arial"/>
              </a:rPr>
              <a:t> </a:t>
            </a:r>
            <a:r>
              <a:rPr lang="en-US" altLang="es-ES" sz="1600" b="1" dirty="0">
                <a:latin typeface="Arial"/>
                <a:cs typeface="Arial"/>
              </a:rPr>
              <a:t>Society for Integrative Oncology 18th International Conference: </a:t>
            </a:r>
          </a:p>
          <a:p>
            <a:pPr algn="ctr"/>
            <a:r>
              <a:rPr lang="en-US" altLang="es-ES" sz="1600" b="1" dirty="0">
                <a:latin typeface="Arial"/>
                <a:cs typeface="Arial"/>
              </a:rPr>
              <a:t>"The Science of Living Well with Cancer"</a:t>
            </a:r>
            <a:br>
              <a:rPr lang="en-US" altLang="es-ES" sz="1600" b="1" dirty="0">
                <a:latin typeface="Arial" panose="020B0604020202020204" pitchFamily="34" charset="0"/>
                <a:cs typeface="Arial" panose="020B0604020202020204" pitchFamily="34" charset="0"/>
              </a:rPr>
            </a:br>
            <a:r>
              <a:rPr lang="en-US" altLang="es-ES" sz="1600" dirty="0">
                <a:latin typeface="Arial"/>
                <a:cs typeface="Arial"/>
              </a:rPr>
              <a:t>September 24-26, 2021, Baltimore, Maryland</a:t>
            </a:r>
            <a:endParaRPr lang="en-US" dirty="0"/>
          </a:p>
        </p:txBody>
      </p:sp>
      <p:pic>
        <p:nvPicPr>
          <p:cNvPr id="4" name="Video 3">
            <a:hlinkClick r:id="" action="ppaction://media"/>
            <a:extLst>
              <a:ext uri="{FF2B5EF4-FFF2-40B4-BE49-F238E27FC236}">
                <a16:creationId xmlns:a16="http://schemas.microsoft.com/office/drawing/2014/main" id="{5E9D5059-097E-467B-8EB4-E9C98A308B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62"/>
    </mc:Choice>
    <mc:Fallback xmlns="">
      <p:transition spd="slow" advTm="2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ADE301-13DD-4939-8258-4B4796FD9975}"/>
              </a:ext>
            </a:extLst>
          </p:cNvPr>
          <p:cNvSpPr txBox="1">
            <a:spLocks noGrp="1"/>
          </p:cNvSpPr>
          <p:nvPr>
            <p:ph type="title" idx="4294967295"/>
          </p:nvPr>
        </p:nvSpPr>
        <p:spPr>
          <a:xfrm>
            <a:off x="1330325" y="571635"/>
            <a:ext cx="9070975" cy="812530"/>
          </a:xfrm>
        </p:spPr>
        <p:txBody>
          <a:bodyPr rtlCol="0">
            <a:spAutoFit/>
          </a:bodyPr>
          <a:lstStyle/>
          <a:p>
            <a:pPr algn="ctr" fontAlgn="auto">
              <a:spcAft>
                <a:spcPts val="414"/>
              </a:spcAft>
              <a:defRPr/>
            </a:pPr>
            <a:r>
              <a:rPr lang="en-US" sz="1050" b="1" dirty="0">
                <a:latin typeface="Arial"/>
                <a:cs typeface="Arial"/>
              </a:rPr>
              <a:t>Tao Calligraphy Tracing Improves Pain Scores measured by the McGill Pain Questionnaire (SF-MPQ) in 3 months</a:t>
            </a:r>
            <a:br>
              <a:rPr lang="en-US" sz="1050" dirty="0">
                <a:latin typeface="Arial"/>
                <a:cs typeface="Arial"/>
              </a:rPr>
            </a:br>
            <a:r>
              <a:rPr lang="en-US" sz="1050" b="1" dirty="0">
                <a:latin typeface="Arial"/>
                <a:cs typeface="Arial"/>
              </a:rPr>
              <a:t>Society for Integrative Oncology 18th International Conference: </a:t>
            </a:r>
            <a:br>
              <a:rPr lang="en-US" sz="1050" b="1" dirty="0">
                <a:latin typeface="Arial"/>
                <a:cs typeface="Arial"/>
              </a:rPr>
            </a:br>
            <a:r>
              <a:rPr lang="en-US" sz="1050" b="1" dirty="0">
                <a:latin typeface="Arial"/>
                <a:cs typeface="Arial"/>
              </a:rPr>
              <a:t>"The Science of Living Well with Cancer" </a:t>
            </a:r>
            <a:br>
              <a:rPr lang="en-US" sz="1050" b="1" dirty="0">
                <a:latin typeface="Arial"/>
                <a:cs typeface="Arial"/>
              </a:rPr>
            </a:br>
            <a:r>
              <a:rPr lang="en-US" sz="1050" b="1" dirty="0">
                <a:latin typeface="Arial"/>
                <a:cs typeface="Arial"/>
              </a:rPr>
              <a:t>September 24-26, 2021, Baltimore, Maryland</a:t>
            </a:r>
            <a:br>
              <a:rPr lang="en-US" sz="1050" dirty="0">
                <a:latin typeface="Arial" pitchFamily="34"/>
                <a:cs typeface="Arial" pitchFamily="34"/>
              </a:rPr>
            </a:br>
            <a:r>
              <a:rPr lang="en-US" sz="1000" dirty="0">
                <a:latin typeface="Arial"/>
                <a:cs typeface="Arial"/>
              </a:rPr>
              <a:t>Consuelo Fernandez, MD;  Amy Yamashiro, EdD  </a:t>
            </a:r>
          </a:p>
        </p:txBody>
      </p:sp>
      <p:sp>
        <p:nvSpPr>
          <p:cNvPr id="5" name="Text Placeholder 2">
            <a:extLst>
              <a:ext uri="{FF2B5EF4-FFF2-40B4-BE49-F238E27FC236}">
                <a16:creationId xmlns:a16="http://schemas.microsoft.com/office/drawing/2014/main" id="{1CE52190-1836-41EC-B221-1A7DC9928FE2}"/>
              </a:ext>
            </a:extLst>
          </p:cNvPr>
          <p:cNvSpPr txBox="1">
            <a:spLocks/>
          </p:cNvSpPr>
          <p:nvPr/>
        </p:nvSpPr>
        <p:spPr>
          <a:xfrm>
            <a:off x="1330325" y="1778000"/>
            <a:ext cx="2921000" cy="1568450"/>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200" kern="0" dirty="0">
                <a:latin typeface="Arial"/>
                <a:cs typeface="Arial"/>
              </a:rPr>
              <a:t>Researchers have previously found that movement meditation which combines Tao calligraphy tracing and mantra chanting improves the quality of life. These researchers have also confirmed the efficacy of transmission and Tao calligraphy tracing combined with conventional medical treatment. This research study investigated the effects of Tao calligraphy tracing with mantra chanting on patients with chronic pain treated at a private pain management practice in Maryland, and was conducted in collaboration with the Sha Research Foundation.</a:t>
            </a:r>
          </a:p>
        </p:txBody>
      </p:sp>
      <p:sp>
        <p:nvSpPr>
          <p:cNvPr id="6" name="Text Placeholder 3">
            <a:extLst>
              <a:ext uri="{FF2B5EF4-FFF2-40B4-BE49-F238E27FC236}">
                <a16:creationId xmlns:a16="http://schemas.microsoft.com/office/drawing/2014/main" id="{493D4A74-6AA2-43A6-9373-79D6DCB7B08A}"/>
              </a:ext>
            </a:extLst>
          </p:cNvPr>
          <p:cNvSpPr txBox="1">
            <a:spLocks/>
          </p:cNvSpPr>
          <p:nvPr/>
        </p:nvSpPr>
        <p:spPr>
          <a:xfrm>
            <a:off x="4406900" y="4468813"/>
            <a:ext cx="2919413" cy="156845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kern="0">
                <a:latin typeface="Arial" pitchFamily="34"/>
                <a:cs typeface="Arial" pitchFamily="34"/>
              </a:rPr>
              <a:t>An Anova Test was used to analyze the results. There was a statistically significant improvement of overall pain intensity (PPI) for patients with chronic pain (F = 14.209 P= 0.000); and in fearful category of pain (F = 4.268 P= 0.042). The other categories of pain were not changed significantly.</a:t>
            </a:r>
            <a:endParaRPr lang="en-US" sz="1000" kern="0" dirty="0">
              <a:latin typeface="Arial" pitchFamily="34"/>
              <a:cs typeface="Arial" pitchFamily="34"/>
            </a:endParaRPr>
          </a:p>
        </p:txBody>
      </p:sp>
      <p:sp>
        <p:nvSpPr>
          <p:cNvPr id="5124" name="Text Placeholder 4">
            <a:extLst>
              <a:ext uri="{FF2B5EF4-FFF2-40B4-BE49-F238E27FC236}">
                <a16:creationId xmlns:a16="http://schemas.microsoft.com/office/drawing/2014/main" id="{C7DE53FC-33C7-4CD0-8556-8442CCF4A058}"/>
              </a:ext>
            </a:extLst>
          </p:cNvPr>
          <p:cNvSpPr txBox="1">
            <a:spLocks/>
          </p:cNvSpPr>
          <p:nvPr/>
        </p:nvSpPr>
        <p:spPr bwMode="auto">
          <a:xfrm>
            <a:off x="7677150" y="3690938"/>
            <a:ext cx="292100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r>
              <a:rPr lang="en-US" altLang="es-ES" sz="1000">
                <a:latin typeface="Arial" panose="020B0604020202020204" pitchFamily="34" charset="0"/>
                <a:cs typeface="Arial" panose="020B0604020202020204" pitchFamily="34" charset="0"/>
              </a:rPr>
              <a:t>1. Baer R.:  Mindfulness training as a clinical intervention: A conceptual and empirical review. Clinical Psychology: Science and Practice. 2003;10:125–143.</a:t>
            </a:r>
          </a:p>
          <a:p>
            <a:pPr eaLnBrk="1" hangingPunct="1"/>
            <a:r>
              <a:rPr lang="en-US" altLang="es-ES" sz="1000">
                <a:latin typeface="Arial" panose="020B0604020202020204" pitchFamily="34" charset="0"/>
                <a:cs typeface="Arial" panose="020B0604020202020204" pitchFamily="34" charset="0"/>
              </a:rPr>
              <a:t>2. Kabat-Zinn J. Mindfulness-based interventions in context: Past, present, and future. Clinical Psychology: Science and Practice. 2003;10:144–156.</a:t>
            </a:r>
          </a:p>
          <a:p>
            <a:pPr eaLnBrk="1" hangingPunct="1">
              <a:spcBef>
                <a:spcPct val="0"/>
              </a:spcBef>
            </a:pPr>
            <a:r>
              <a:rPr lang="en-US" altLang="es-ES" sz="1000">
                <a:latin typeface="Arial" panose="020B0604020202020204" pitchFamily="34" charset="0"/>
                <a:cs typeface="Arial" panose="020B0604020202020204" pitchFamily="34" charset="0"/>
              </a:rPr>
              <a:t>3. Kuan-Yu, Chih-Yang Huang, Wen-Chen Ouyang: Does Chinese calligraphy therapy reduce neuropsychiatric symptoms: a systematic review and meta-analysis. BMC Psychiatry, 2018; 18:62.</a:t>
            </a:r>
          </a:p>
        </p:txBody>
      </p:sp>
      <p:sp>
        <p:nvSpPr>
          <p:cNvPr id="8" name="Text Placeholder 5">
            <a:extLst>
              <a:ext uri="{FF2B5EF4-FFF2-40B4-BE49-F238E27FC236}">
                <a16:creationId xmlns:a16="http://schemas.microsoft.com/office/drawing/2014/main" id="{767C451D-DA56-4FB4-A5C2-462A6BA76DFE}"/>
              </a:ext>
            </a:extLst>
          </p:cNvPr>
          <p:cNvSpPr txBox="1">
            <a:spLocks/>
          </p:cNvSpPr>
          <p:nvPr/>
        </p:nvSpPr>
        <p:spPr>
          <a:xfrm>
            <a:off x="4406900" y="1741488"/>
            <a:ext cx="2919413" cy="23272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kern="0">
                <a:latin typeface="Arial" pitchFamily="34"/>
                <a:cs typeface="Arial" pitchFamily="34"/>
              </a:rPr>
              <a:t>An IRB approved prospective analysis study investigated the effects of combining a transmission (power to meditate) with Tao calligraphy tracing and mantra chanting on short-form McGill Pain Scores. Initially 51 patients suffering from chronic pain were enrolled, after 3 months, 45 remained: 25 males, 20 females, with an average age of 47.2 (27-72) years. All patients continued with their conventional treatment protocols throughout the study, they received a transmission and were instructed to trace Tao calligraphy with fingers while chanting a mantra for 30 minutes a day. The short-form McGill Pain questionnaire (SF-MPQ) was filled out at the start of the study and again after three months.</a:t>
            </a:r>
            <a:endParaRPr lang="en-US" sz="1000" kern="0" dirty="0">
              <a:latin typeface="Arial" pitchFamily="34"/>
              <a:cs typeface="Arial" pitchFamily="34"/>
            </a:endParaRPr>
          </a:p>
        </p:txBody>
      </p:sp>
      <p:sp>
        <p:nvSpPr>
          <p:cNvPr id="9" name="Text Placeholder 6">
            <a:extLst>
              <a:ext uri="{FF2B5EF4-FFF2-40B4-BE49-F238E27FC236}">
                <a16:creationId xmlns:a16="http://schemas.microsoft.com/office/drawing/2014/main" id="{DE9B2B80-5792-41C0-96BF-0D044A4DB6A6}"/>
              </a:ext>
            </a:extLst>
          </p:cNvPr>
          <p:cNvSpPr txBox="1">
            <a:spLocks/>
          </p:cNvSpPr>
          <p:nvPr/>
        </p:nvSpPr>
        <p:spPr>
          <a:xfrm>
            <a:off x="7677150" y="1765300"/>
            <a:ext cx="2921000" cy="15668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kern="0">
                <a:latin typeface="Arial" pitchFamily="34"/>
                <a:cs typeface="Arial" pitchFamily="34"/>
              </a:rPr>
              <a:t>Results indicate that movement meditation combining Tao calligraphy tracing and mantra chanting improves the overall pain intensity and fearful quality of pain for participants as measured by the SF-MPQ scale, even with sub-optimal compliance of subjects to trace (only 8 minutes of practice a day in average was reported). Tracing Tao calligraphy and mantra chanting were easy to learn, well tolerated and no complications arose.     </a:t>
            </a:r>
            <a:endParaRPr lang="en-US" sz="1000" kern="0" dirty="0">
              <a:latin typeface="Arial" pitchFamily="34"/>
              <a:cs typeface="Arial" pitchFamily="34"/>
            </a:endParaRPr>
          </a:p>
        </p:txBody>
      </p:sp>
      <p:sp>
        <p:nvSpPr>
          <p:cNvPr id="10" name="Text Placeholder 7">
            <a:extLst>
              <a:ext uri="{FF2B5EF4-FFF2-40B4-BE49-F238E27FC236}">
                <a16:creationId xmlns:a16="http://schemas.microsoft.com/office/drawing/2014/main" id="{E06257ED-CEB1-4F1A-BA14-E5D52E23DF8F}"/>
              </a:ext>
            </a:extLst>
          </p:cNvPr>
          <p:cNvSpPr txBox="1">
            <a:spLocks/>
          </p:cNvSpPr>
          <p:nvPr/>
        </p:nvSpPr>
        <p:spPr>
          <a:xfrm>
            <a:off x="7464425" y="3495675"/>
            <a:ext cx="2921000" cy="156845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buSzPct val="45000"/>
              <a:buFont typeface="StarSymbol"/>
              <a:buChar char="●"/>
              <a:defRPr/>
            </a:pPr>
            <a:endParaRPr lang="en-US" sz="1050"/>
          </a:p>
          <a:p>
            <a:pPr fontAlgn="auto">
              <a:spcAft>
                <a:spcPts val="0"/>
              </a:spcAft>
              <a:buSzPct val="45000"/>
              <a:buFont typeface="StarSymbol"/>
              <a:buChar char="●"/>
              <a:defRPr/>
            </a:pPr>
            <a:endParaRPr lang="en-US" sz="1050" dirty="0"/>
          </a:p>
        </p:txBody>
      </p:sp>
      <p:pic>
        <p:nvPicPr>
          <p:cNvPr id="5128" name="Picture 10">
            <a:extLst>
              <a:ext uri="{FF2B5EF4-FFF2-40B4-BE49-F238E27FC236}">
                <a16:creationId xmlns:a16="http://schemas.microsoft.com/office/drawing/2014/main" id="{66F86FD0-9AA6-47AF-A404-53F871121C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4388" y="3517900"/>
            <a:ext cx="1411287"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16A44A3-04B8-4D68-8F07-3C78A8C53745}"/>
              </a:ext>
            </a:extLst>
          </p:cNvPr>
          <p:cNvSpPr txBox="1"/>
          <p:nvPr/>
        </p:nvSpPr>
        <p:spPr>
          <a:xfrm>
            <a:off x="1330325" y="5253038"/>
            <a:ext cx="2338388" cy="622300"/>
          </a:xfrm>
          <a:prstGeom prst="rect">
            <a:avLst/>
          </a:prstGeom>
          <a:noFill/>
          <a:ln>
            <a:noFill/>
          </a:ln>
        </p:spPr>
        <p:txBody>
          <a:bodyPr lIns="90000" tIns="45000" rIns="90000" bIns="45000" compatLnSpc="0">
            <a:spAutoFit/>
          </a:bodyPr>
          <a:lstStyle/>
          <a:p>
            <a:pPr eaLnBrk="1" fontAlgn="auto">
              <a:spcBef>
                <a:spcPts val="0"/>
              </a:spcBef>
              <a:spcAft>
                <a:spcPts val="0"/>
              </a:spcAft>
              <a:defRPr/>
            </a:pPr>
            <a:r>
              <a:rPr lang="en-US" sz="900" b="1" dirty="0">
                <a:latin typeface="Liberation Sans" pitchFamily="18"/>
                <a:ea typeface="Microsoft YaHei" pitchFamily="2"/>
                <a:cs typeface="Lucida Sans" pitchFamily="2"/>
              </a:rPr>
              <a:t>Contact</a:t>
            </a:r>
          </a:p>
          <a:p>
            <a:pPr eaLnBrk="1" fontAlgn="auto">
              <a:spcBef>
                <a:spcPts val="0"/>
              </a:spcBef>
              <a:spcAft>
                <a:spcPts val="0"/>
              </a:spcAft>
              <a:defRPr/>
            </a:pPr>
            <a:r>
              <a:rPr lang="en-US" sz="900" b="1" dirty="0">
                <a:latin typeface="Liberation Sans" pitchFamily="18"/>
                <a:ea typeface="Microsoft YaHei" pitchFamily="2"/>
                <a:cs typeface="Lucida Sans" pitchFamily="2"/>
              </a:rPr>
              <a:t>Website: </a:t>
            </a:r>
            <a:r>
              <a:rPr lang="en-US" sz="900" b="1" dirty="0" err="1">
                <a:latin typeface="Liberation Sans" pitchFamily="18"/>
                <a:ea typeface="Microsoft YaHei" pitchFamily="2"/>
                <a:cs typeface="Lucida Sans" pitchFamily="2"/>
              </a:rPr>
              <a:t>www.sharesearchfoundation.com</a:t>
            </a:r>
            <a:endParaRPr lang="en-US" sz="900" b="1" dirty="0">
              <a:latin typeface="Liberation Sans" pitchFamily="18"/>
              <a:ea typeface="Microsoft YaHei" pitchFamily="2"/>
              <a:cs typeface="Lucida Sans" pitchFamily="2"/>
            </a:endParaRPr>
          </a:p>
          <a:p>
            <a:pPr eaLnBrk="1" fontAlgn="auto">
              <a:spcBef>
                <a:spcPts val="0"/>
              </a:spcBef>
              <a:spcAft>
                <a:spcPts val="0"/>
              </a:spcAft>
              <a:defRPr/>
            </a:pPr>
            <a:r>
              <a:rPr lang="en-US" sz="900" b="1" dirty="0">
                <a:latin typeface="Liberation Sans" pitchFamily="18"/>
                <a:ea typeface="Microsoft YaHei" pitchFamily="2"/>
                <a:cs typeface="Lucida Sans" pitchFamily="2"/>
              </a:rPr>
              <a:t>Email: </a:t>
            </a:r>
            <a:r>
              <a:rPr lang="en-US" sz="900" b="1" dirty="0">
                <a:latin typeface="Liberation Sans" pitchFamily="18"/>
                <a:ea typeface="Microsoft YaHei" pitchFamily="2"/>
                <a:cs typeface="Lucida Sans" pitchFamily="2"/>
                <a:hlinkClick r:id="rId5"/>
              </a:rPr>
              <a:t>sharesearchfoundation@yahoo.ca</a:t>
            </a:r>
          </a:p>
          <a:p>
            <a:pPr eaLnBrk="1" fontAlgn="auto">
              <a:spcBef>
                <a:spcPts val="0"/>
              </a:spcBef>
              <a:spcAft>
                <a:spcPts val="0"/>
              </a:spcAft>
              <a:defRPr/>
            </a:pPr>
            <a:r>
              <a:rPr lang="en-US" sz="900" b="1" dirty="0">
                <a:latin typeface="Liberation Sans" pitchFamily="18"/>
                <a:ea typeface="Microsoft YaHei" pitchFamily="2"/>
                <a:cs typeface="Lucida Sans" pitchFamily="2"/>
              </a:rPr>
              <a:t>Tel 1-604-436-3313</a:t>
            </a:r>
          </a:p>
        </p:txBody>
      </p:sp>
      <p:sp>
        <p:nvSpPr>
          <p:cNvPr id="13" name="TextBox 12">
            <a:extLst>
              <a:ext uri="{FF2B5EF4-FFF2-40B4-BE49-F238E27FC236}">
                <a16:creationId xmlns:a16="http://schemas.microsoft.com/office/drawing/2014/main" id="{8478D06D-AC2B-47E9-BD46-DEA2BB9D5703}"/>
              </a:ext>
            </a:extLst>
          </p:cNvPr>
          <p:cNvSpPr txBox="1"/>
          <p:nvPr/>
        </p:nvSpPr>
        <p:spPr>
          <a:xfrm>
            <a:off x="1330325" y="1433513"/>
            <a:ext cx="2921000" cy="276225"/>
          </a:xfrm>
          <a:prstGeom prst="rect">
            <a:avLst/>
          </a:prstGeom>
          <a:solidFill>
            <a:schemeClr val="accent4"/>
          </a:solidFill>
        </p:spPr>
        <p:txBody>
          <a:bodyPr>
            <a:spAutoFit/>
          </a:bodyPr>
          <a:lstStyle/>
          <a:p>
            <a:pPr eaLnBrk="1" fontAlgn="auto" hangingPunct="1">
              <a:spcBef>
                <a:spcPts val="0"/>
              </a:spcBef>
              <a:spcAft>
                <a:spcPts val="0"/>
              </a:spcAft>
              <a:defRPr/>
            </a:pPr>
            <a:r>
              <a:rPr lang="en-US" sz="1200" b="1" dirty="0">
                <a:solidFill>
                  <a:schemeClr val="bg1"/>
                </a:solidFill>
                <a:latin typeface="Arial" charset="0"/>
                <a:ea typeface="Arial" charset="0"/>
                <a:cs typeface="Arial" charset="0"/>
              </a:rPr>
              <a:t>Background</a:t>
            </a:r>
          </a:p>
        </p:txBody>
      </p:sp>
      <p:sp>
        <p:nvSpPr>
          <p:cNvPr id="5131" name="TextBox 13">
            <a:extLst>
              <a:ext uri="{FF2B5EF4-FFF2-40B4-BE49-F238E27FC236}">
                <a16:creationId xmlns:a16="http://schemas.microsoft.com/office/drawing/2014/main" id="{D3A7CA83-DB44-499A-ABCD-357F3220F65F}"/>
              </a:ext>
            </a:extLst>
          </p:cNvPr>
          <p:cNvSpPr txBox="1">
            <a:spLocks noChangeArrowheads="1"/>
          </p:cNvSpPr>
          <p:nvPr/>
        </p:nvSpPr>
        <p:spPr bwMode="auto">
          <a:xfrm>
            <a:off x="4405313" y="4124325"/>
            <a:ext cx="2921000" cy="2778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s-ES" sz="1200" b="1">
                <a:solidFill>
                  <a:schemeClr val="bg1"/>
                </a:solidFill>
                <a:latin typeface="Arial" panose="020B0604020202020204" pitchFamily="34" charset="0"/>
                <a:cs typeface="Arial" panose="020B0604020202020204" pitchFamily="34" charset="0"/>
              </a:rPr>
              <a:t>Results</a:t>
            </a:r>
          </a:p>
        </p:txBody>
      </p:sp>
      <p:sp>
        <p:nvSpPr>
          <p:cNvPr id="5132" name="TextBox 14">
            <a:extLst>
              <a:ext uri="{FF2B5EF4-FFF2-40B4-BE49-F238E27FC236}">
                <a16:creationId xmlns:a16="http://schemas.microsoft.com/office/drawing/2014/main" id="{F636C75A-1038-420A-A7D8-530E95B6BDCF}"/>
              </a:ext>
            </a:extLst>
          </p:cNvPr>
          <p:cNvSpPr txBox="1">
            <a:spLocks noChangeArrowheads="1"/>
          </p:cNvSpPr>
          <p:nvPr/>
        </p:nvSpPr>
        <p:spPr bwMode="auto">
          <a:xfrm>
            <a:off x="7677150" y="3346450"/>
            <a:ext cx="292100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s-ES" sz="1200" b="1">
                <a:solidFill>
                  <a:schemeClr val="bg1"/>
                </a:solidFill>
                <a:latin typeface="Arial" panose="020B0604020202020204" pitchFamily="34" charset="0"/>
                <a:cs typeface="Arial" panose="020B0604020202020204" pitchFamily="34" charset="0"/>
              </a:rPr>
              <a:t>References</a:t>
            </a:r>
          </a:p>
        </p:txBody>
      </p:sp>
      <p:sp>
        <p:nvSpPr>
          <p:cNvPr id="5133" name="TextBox 15">
            <a:extLst>
              <a:ext uri="{FF2B5EF4-FFF2-40B4-BE49-F238E27FC236}">
                <a16:creationId xmlns:a16="http://schemas.microsoft.com/office/drawing/2014/main" id="{D0470B34-8506-4DF6-9771-1DD97C56E540}"/>
              </a:ext>
            </a:extLst>
          </p:cNvPr>
          <p:cNvSpPr txBox="1">
            <a:spLocks noChangeArrowheads="1"/>
          </p:cNvSpPr>
          <p:nvPr/>
        </p:nvSpPr>
        <p:spPr bwMode="auto">
          <a:xfrm>
            <a:off x="4406900" y="1433513"/>
            <a:ext cx="2919413"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s-ES" sz="1200" b="1">
                <a:solidFill>
                  <a:schemeClr val="bg1"/>
                </a:solidFill>
                <a:latin typeface="Arial" panose="020B0604020202020204" pitchFamily="34" charset="0"/>
                <a:cs typeface="Arial" panose="020B0604020202020204" pitchFamily="34" charset="0"/>
              </a:rPr>
              <a:t>Methods &amp; Design</a:t>
            </a:r>
          </a:p>
        </p:txBody>
      </p:sp>
      <p:sp>
        <p:nvSpPr>
          <p:cNvPr id="5134" name="TextBox 16">
            <a:extLst>
              <a:ext uri="{FF2B5EF4-FFF2-40B4-BE49-F238E27FC236}">
                <a16:creationId xmlns:a16="http://schemas.microsoft.com/office/drawing/2014/main" id="{0A1136DB-7912-4A90-8423-3173E7B22E8E}"/>
              </a:ext>
            </a:extLst>
          </p:cNvPr>
          <p:cNvSpPr txBox="1">
            <a:spLocks noChangeArrowheads="1"/>
          </p:cNvSpPr>
          <p:nvPr/>
        </p:nvSpPr>
        <p:spPr bwMode="auto">
          <a:xfrm>
            <a:off x="7677150" y="1433513"/>
            <a:ext cx="2921000"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s-ES" sz="1200" b="1">
                <a:solidFill>
                  <a:schemeClr val="bg1"/>
                </a:solidFill>
                <a:latin typeface="Arial" panose="020B0604020202020204" pitchFamily="34" charset="0"/>
                <a:cs typeface="Arial" panose="020B0604020202020204" pitchFamily="34" charset="0"/>
              </a:rPr>
              <a:t>Conclusion</a:t>
            </a:r>
          </a:p>
        </p:txBody>
      </p:sp>
      <p:pic>
        <p:nvPicPr>
          <p:cNvPr id="3" name="Video 2">
            <a:hlinkClick r:id="" action="ppaction://media"/>
            <a:extLst>
              <a:ext uri="{FF2B5EF4-FFF2-40B4-BE49-F238E27FC236}">
                <a16:creationId xmlns:a16="http://schemas.microsoft.com/office/drawing/2014/main" id="{DE0C89A5-935F-4392-8931-3474984EACB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75"/>
    </mc:Choice>
    <mc:Fallback xmlns="">
      <p:transition spd="slow" advTm="1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70EA-D9D0-4C4C-A5B5-2F919B726AB8}"/>
              </a:ext>
            </a:extLst>
          </p:cNvPr>
          <p:cNvSpPr txBox="1">
            <a:spLocks noGrp="1"/>
          </p:cNvSpPr>
          <p:nvPr>
            <p:ph type="title" idx="4294967295"/>
          </p:nvPr>
        </p:nvSpPr>
        <p:spPr>
          <a:xfrm>
            <a:off x="663575" y="273050"/>
            <a:ext cx="10971213" cy="1144588"/>
          </a:xfrm>
        </p:spPr>
        <p:txBody>
          <a:bodyPr rtlCol="0">
            <a:normAutofit/>
          </a:bodyPr>
          <a:lstStyle/>
          <a:p>
            <a:pPr fontAlgn="auto">
              <a:spcAft>
                <a:spcPts val="0"/>
              </a:spcAft>
              <a:defRPr/>
            </a:pPr>
            <a:r>
              <a:rPr lang="en-US" sz="3870">
                <a:solidFill>
                  <a:srgbClr val="D4AF37"/>
                </a:solidFill>
                <a:latin typeface="Arial" pitchFamily="34"/>
              </a:rPr>
              <a:t>Background</a:t>
            </a:r>
          </a:p>
        </p:txBody>
      </p:sp>
      <p:sp>
        <p:nvSpPr>
          <p:cNvPr id="6146" name="Text Placeholder 2">
            <a:extLst>
              <a:ext uri="{FF2B5EF4-FFF2-40B4-BE49-F238E27FC236}">
                <a16:creationId xmlns:a16="http://schemas.microsoft.com/office/drawing/2014/main" id="{1086E09D-F7E7-42F9-A0B4-AB22BB763E5A}"/>
              </a:ext>
            </a:extLst>
          </p:cNvPr>
          <p:cNvSpPr>
            <a:spLocks noGrp="1"/>
          </p:cNvSpPr>
          <p:nvPr>
            <p:ph type="body" idx="4294967295"/>
          </p:nvPr>
        </p:nvSpPr>
        <p:spPr>
          <a:xfrm>
            <a:off x="609600" y="1604963"/>
            <a:ext cx="10971213" cy="3976687"/>
          </a:xfrm>
        </p:spPr>
        <p:txBody>
          <a:bodyPr/>
          <a:lstStyle/>
          <a:p>
            <a:pPr marL="0" indent="0">
              <a:buFont typeface="Arial" panose="020B0604020202020204" pitchFamily="34" charset="0"/>
              <a:buNone/>
            </a:pPr>
            <a:r>
              <a:rPr lang="en-US" altLang="es-ES" sz="2000">
                <a:solidFill>
                  <a:srgbClr val="000000"/>
                </a:solidFill>
                <a:latin typeface="Arial" panose="020B0604020202020204" pitchFamily="34" charset="0"/>
                <a:cs typeface="Arial" panose="020B0604020202020204" pitchFamily="34" charset="0"/>
              </a:rPr>
              <a:t>The last two decades have seen the development of mindfulness </a:t>
            </a:r>
            <a:r>
              <a:rPr lang="en-US" altLang="es-ES" sz="2000">
                <a:solidFill>
                  <a:srgbClr val="111111"/>
                </a:solidFill>
                <a:latin typeface="Arial" panose="020B0604020202020204" pitchFamily="34" charset="0"/>
                <a:cs typeface="Arial" panose="020B0604020202020204" pitchFamily="34" charset="0"/>
              </a:rPr>
              <a:t>(heightened awareness)</a:t>
            </a:r>
            <a:r>
              <a:rPr lang="en-US" altLang="es-ES" sz="2000">
                <a:solidFill>
                  <a:srgbClr val="000000"/>
                </a:solidFill>
                <a:latin typeface="Arial" panose="020B0604020202020204" pitchFamily="34" charset="0"/>
                <a:cs typeface="Arial" panose="020B0604020202020204" pitchFamily="34" charset="0"/>
              </a:rPr>
              <a:t> based interventions in health.</a:t>
            </a:r>
          </a:p>
          <a:p>
            <a:pPr marL="0" indent="0">
              <a:buFont typeface="Arial" panose="020B0604020202020204" pitchFamily="34" charset="0"/>
              <a:buNone/>
            </a:pPr>
            <a:endParaRPr lang="en-US" altLang="es-ES" sz="200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tLang="es-ES" sz="200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tLang="es-ES" sz="2000">
                <a:solidFill>
                  <a:srgbClr val="000000"/>
                </a:solidFill>
                <a:latin typeface="Arial" panose="020B0604020202020204" pitchFamily="34" charset="0"/>
                <a:cs typeface="Arial" panose="020B0604020202020204" pitchFamily="34" charset="0"/>
              </a:rPr>
              <a:t>The empirical literature on the effects of mindfulness training suggests that mindfulness interventions may lead to reductions in a variety of conditions, including pain.</a:t>
            </a:r>
          </a:p>
          <a:p>
            <a:pPr marL="0" indent="0">
              <a:buFont typeface="Arial" panose="020B0604020202020204" pitchFamily="34" charset="0"/>
              <a:buNone/>
            </a:pPr>
            <a:endParaRPr lang="en-US" altLang="es-ES" sz="200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tLang="es-ES" sz="2000">
                <a:solidFill>
                  <a:srgbClr val="000000"/>
                </a:solidFill>
                <a:latin typeface="Arial" panose="020B0604020202020204" pitchFamily="34" charset="0"/>
                <a:cs typeface="Arial" panose="020B0604020202020204" pitchFamily="34" charset="0"/>
              </a:rPr>
              <a:t>Mindfulness or heightened awareness can be easily achieved by tracing Tao Calligraphy and chanting a mantra.</a:t>
            </a:r>
          </a:p>
        </p:txBody>
      </p:sp>
      <p:pic>
        <p:nvPicPr>
          <p:cNvPr id="4" name="Video 3">
            <a:hlinkClick r:id="" action="ppaction://media"/>
            <a:extLst>
              <a:ext uri="{FF2B5EF4-FFF2-40B4-BE49-F238E27FC236}">
                <a16:creationId xmlns:a16="http://schemas.microsoft.com/office/drawing/2014/main" id="{6D71D58C-457F-4E85-B3A2-461D278ABB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56"/>
    </mc:Choice>
    <mc:Fallback xmlns="">
      <p:transition spd="slow" advTm="2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5683-EEC5-4181-9EAA-8F7634E68C0C}"/>
              </a:ext>
            </a:extLst>
          </p:cNvPr>
          <p:cNvSpPr txBox="1">
            <a:spLocks noGrp="1"/>
          </p:cNvSpPr>
          <p:nvPr>
            <p:ph type="title" idx="4294967295"/>
          </p:nvPr>
        </p:nvSpPr>
        <p:spPr>
          <a:xfrm>
            <a:off x="663575" y="331788"/>
            <a:ext cx="10971213" cy="1144587"/>
          </a:xfrm>
        </p:spPr>
        <p:txBody>
          <a:bodyPr rtlCol="0">
            <a:normAutofit/>
          </a:bodyPr>
          <a:lstStyle/>
          <a:p>
            <a:pPr fontAlgn="auto">
              <a:spcAft>
                <a:spcPts val="0"/>
              </a:spcAft>
              <a:defRPr/>
            </a:pPr>
            <a:r>
              <a:rPr lang="en-US" sz="3386">
                <a:solidFill>
                  <a:srgbClr val="D4AF37"/>
                </a:solidFill>
              </a:rPr>
              <a:t>What is Tao Calligraphy?</a:t>
            </a:r>
          </a:p>
        </p:txBody>
      </p:sp>
      <p:sp>
        <p:nvSpPr>
          <p:cNvPr id="8194" name="Text Placeholder 2">
            <a:extLst>
              <a:ext uri="{FF2B5EF4-FFF2-40B4-BE49-F238E27FC236}">
                <a16:creationId xmlns:a16="http://schemas.microsoft.com/office/drawing/2014/main" id="{5D0BD0AC-0286-40BE-A548-D578186E8705}"/>
              </a:ext>
            </a:extLst>
          </p:cNvPr>
          <p:cNvSpPr>
            <a:spLocks noGrp="1"/>
          </p:cNvSpPr>
          <p:nvPr>
            <p:ph type="body" idx="4294967295"/>
          </p:nvPr>
        </p:nvSpPr>
        <p:spPr>
          <a:xfrm>
            <a:off x="609600" y="1604963"/>
            <a:ext cx="10971213" cy="3976687"/>
          </a:xfrm>
        </p:spPr>
        <p:txBody>
          <a:bodyPr/>
          <a:lstStyle/>
          <a:p>
            <a:pPr marL="0" indent="0">
              <a:buFont typeface="Arial" panose="020B0604020202020204" pitchFamily="34" charset="0"/>
              <a:buNone/>
            </a:pPr>
            <a:r>
              <a:rPr lang="en-US" altLang="es-ES" sz="2000">
                <a:solidFill>
                  <a:srgbClr val="D4AF37"/>
                </a:solidFill>
                <a:latin typeface="Arial" panose="020B0604020202020204" pitchFamily="34" charset="0"/>
                <a:cs typeface="Arial" panose="020B0604020202020204" pitchFamily="34" charset="0"/>
              </a:rPr>
              <a:t>Tao Calligraphy is a one stroke calligraphy which connects the patient or practitioner with a very high frequency and vibration creating a positive light field.</a:t>
            </a:r>
          </a:p>
        </p:txBody>
      </p:sp>
      <p:pic>
        <p:nvPicPr>
          <p:cNvPr id="8195" name="Picture 3">
            <a:extLst>
              <a:ext uri="{FF2B5EF4-FFF2-40B4-BE49-F238E27FC236}">
                <a16:creationId xmlns:a16="http://schemas.microsoft.com/office/drawing/2014/main" id="{B5C3A9BD-1790-4629-ADDA-6D0CC1BB08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83038" y="2406650"/>
            <a:ext cx="342582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Video 5">
            <a:hlinkClick r:id="" action="ppaction://media"/>
            <a:extLst>
              <a:ext uri="{FF2B5EF4-FFF2-40B4-BE49-F238E27FC236}">
                <a16:creationId xmlns:a16="http://schemas.microsoft.com/office/drawing/2014/main" id="{5D5AA581-35A4-422B-9500-FA6E2A82571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12"/>
    </mc:Choice>
    <mc:Fallback xmlns="">
      <p:transition spd="slow" advTm="4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3A86A75C-4F4B-4683-9AE1-C65F6400EC91}">
      <p14:laserTraceLst xmlns:p14="http://schemas.microsoft.com/office/powerpoint/2010/main">
        <p14:tracePtLst>
          <p14:tracePt t="17022" x="4894263" y="3190875"/>
          <p14:tracePt t="17050" x="4906963" y="3190875"/>
          <p14:tracePt t="17072" x="4919663" y="3190875"/>
          <p14:tracePt t="17091" x="4932363" y="3190875"/>
          <p14:tracePt t="17098" x="4945063" y="3190875"/>
          <p14:tracePt t="17118" x="4956175" y="3190875"/>
          <p14:tracePt t="17139" x="4968875" y="3190875"/>
          <p14:tracePt t="17155" x="4981575" y="3190875"/>
          <p14:tracePt t="17174" x="4994275" y="3190875"/>
          <p14:tracePt t="17194" x="5006975" y="3190875"/>
          <p14:tracePt t="17222" x="5019675" y="3190875"/>
          <p14:tracePt t="17243" x="5032375" y="3190875"/>
          <p14:tracePt t="17277" x="5045075" y="3190875"/>
          <p14:tracePt t="17320" x="5057775" y="3190875"/>
          <p14:tracePt t="17339" x="5068888" y="3190875"/>
          <p14:tracePt t="17367" x="5081588" y="3190875"/>
          <p14:tracePt t="17382" x="5094288" y="3190875"/>
          <p14:tracePt t="17402" x="5106988" y="3190875"/>
          <p14:tracePt t="17415" x="5119688" y="3190875"/>
          <p14:tracePt t="17443" x="5132388" y="3190875"/>
          <p14:tracePt t="17456" x="5145088" y="3190875"/>
          <p14:tracePt t="17464" x="5157788" y="3190875"/>
          <p14:tracePt t="17484" x="5170488" y="3190875"/>
          <p14:tracePt t="17498" x="5181600" y="3190875"/>
          <p14:tracePt t="17512" x="5194300" y="3190875"/>
          <p14:tracePt t="17526" x="5207000" y="3190875"/>
          <p14:tracePt t="17532" x="5219700" y="3190875"/>
          <p14:tracePt t="17554" x="5232400" y="3190875"/>
          <p14:tracePt t="17560" x="5245100" y="3190875"/>
          <p14:tracePt t="17575" x="5257800" y="3190875"/>
          <p14:tracePt t="17581" x="5270500" y="3190875"/>
          <p14:tracePt t="17589" x="5281613" y="3190875"/>
          <p14:tracePt t="17601" x="5294313" y="3190875"/>
          <p14:tracePt t="17608" x="5307013" y="3190875"/>
          <p14:tracePt t="17616" x="5319713" y="3190875"/>
          <p14:tracePt t="17630" x="5332413" y="3190875"/>
          <p14:tracePt t="17643" x="5345113" y="3190875"/>
          <p14:tracePt t="17650" x="5357813" y="3190875"/>
          <p14:tracePt t="17657" x="5370513" y="3190875"/>
          <p14:tracePt t="17672" x="5383213" y="3190875"/>
          <p14:tracePt t="17678" x="5394325" y="3190875"/>
          <p14:tracePt t="17686" x="5407025" y="3190875"/>
          <p14:tracePt t="17698" x="5419725" y="3190875"/>
          <p14:tracePt t="17705" x="5432425" y="3190875"/>
          <p14:tracePt t="17720" x="5445125" y="3190875"/>
          <p14:tracePt t="17726" x="5457825" y="3190875"/>
          <p14:tracePt t="17733" x="5470525" y="3190875"/>
          <p14:tracePt t="17740" x="5483225" y="3190875"/>
          <p14:tracePt t="17746" x="5495925" y="3190875"/>
          <p14:tracePt t="17760" x="5507038" y="3190875"/>
          <p14:tracePt t="17774" x="5519738" y="3190875"/>
          <p14:tracePt t="17781" x="5532438" y="3190875"/>
          <p14:tracePt t="17789" x="5545138" y="3190875"/>
          <p14:tracePt t="17803" x="5557838" y="3190875"/>
          <p14:tracePt t="17809" x="5570538" y="3190875"/>
          <p14:tracePt t="17822" x="5583238" y="3190875"/>
          <p14:tracePt t="17839" x="5595938" y="3190875"/>
          <p14:tracePt t="17850" x="5607050" y="3190875"/>
          <p14:tracePt t="17864" x="5619750" y="3190875"/>
          <p14:tracePt t="17878" x="5632450" y="3190875"/>
          <p14:tracePt t="17899" x="5645150" y="3190875"/>
          <p14:tracePt t="17906" x="5657850" y="3190875"/>
          <p14:tracePt t="17921" x="5670550" y="3190875"/>
          <p14:tracePt t="17932" x="5683250" y="3190875"/>
          <p14:tracePt t="17947" x="5695950" y="3190875"/>
          <p14:tracePt t="17960" x="5708650" y="3190875"/>
          <p14:tracePt t="17987" x="5719763" y="3190875"/>
          <p14:tracePt t="17989" x="5732463" y="3190875"/>
          <p14:tracePt t="18005" x="5745163" y="3190875"/>
          <p14:tracePt t="18009" x="5757863" y="3190875"/>
          <p14:tracePt t="18023" x="5770563" y="3190875"/>
          <p14:tracePt t="18029" x="5783263" y="3190875"/>
          <p14:tracePt t="18039" x="5795963" y="3178175"/>
          <p14:tracePt t="18043" x="5808663" y="3165475"/>
          <p14:tracePt t="18051" x="5821363" y="3165475"/>
          <p14:tracePt t="18058" x="5832475" y="3165475"/>
          <p14:tracePt t="18064" x="5832475" y="3154363"/>
          <p14:tracePt t="18073" x="5845175" y="3154363"/>
          <p14:tracePt t="18085" x="5857875" y="3154363"/>
          <p14:tracePt t="18091" x="5870575" y="3154363"/>
          <p14:tracePt t="18099" x="5870575" y="3141663"/>
          <p14:tracePt t="18106" x="5883275" y="3141663"/>
          <p14:tracePt t="18126" x="5895975" y="3141663"/>
          <p14:tracePt t="18147" x="5908675" y="3141663"/>
          <p14:tracePt t="18161" x="5908675" y="3128963"/>
          <p14:tracePt t="18181" x="5921375" y="3116263"/>
          <p14:tracePt t="18204" x="5932488" y="3116263"/>
          <p14:tracePt t="18216" x="5945188" y="3116263"/>
          <p14:tracePt t="18230" x="5957888" y="3103563"/>
          <p14:tracePt t="18250" x="5970588" y="3103563"/>
          <p14:tracePt t="18258" x="5970588" y="3090863"/>
          <p14:tracePt t="18271" x="5983288" y="3090863"/>
          <p14:tracePt t="18291" x="5995988" y="3078163"/>
          <p14:tracePt t="18306" x="6008688" y="3078163"/>
          <p14:tracePt t="18327" x="6021388" y="3078163"/>
          <p14:tracePt t="18333" x="6021388" y="3065463"/>
          <p14:tracePt t="18354" x="6034088" y="3054350"/>
          <p14:tracePt t="18370" x="6034088" y="3041650"/>
          <p14:tracePt t="18375" x="6045200" y="3041650"/>
          <p14:tracePt t="18389" x="6045200" y="3028950"/>
          <p14:tracePt t="18404" x="6057900" y="3028950"/>
          <p14:tracePt t="18409" x="6057900" y="3016250"/>
          <p14:tracePt t="18430" x="6070600" y="3003550"/>
          <p14:tracePt t="18458" x="6070600" y="2990850"/>
          <p14:tracePt t="18472" x="6083300" y="2990850"/>
          <p14:tracePt t="18487" x="6083300" y="2978150"/>
          <p14:tracePt t="18492" x="6096000" y="2965450"/>
          <p14:tracePt t="18506" x="6096000" y="2952750"/>
          <p14:tracePt t="18521" x="6096000" y="2941638"/>
          <p14:tracePt t="18526" x="6108700" y="2941638"/>
          <p14:tracePt t="18540" x="6108700" y="2928938"/>
          <p14:tracePt t="18546" x="6108700" y="2916238"/>
          <p14:tracePt t="18554" x="6121400" y="2916238"/>
          <p14:tracePt t="18571" x="6121400" y="2903538"/>
          <p14:tracePt t="18589" x="6121400" y="2890838"/>
          <p14:tracePt t="18604" x="6121400" y="2878138"/>
          <p14:tracePt t="18623" x="6121400" y="2865438"/>
          <p14:tracePt t="18651" x="6121400" y="2852738"/>
          <p14:tracePt t="18665" x="6121400" y="2840038"/>
          <p14:tracePt t="18678" x="6121400" y="2828925"/>
          <p14:tracePt t="18692" x="6121400" y="2816225"/>
          <p14:tracePt t="18713" x="6121400" y="2803525"/>
          <p14:tracePt t="18726" x="6108700" y="2803525"/>
          <p14:tracePt t="18740" x="6108700" y="2790825"/>
          <p14:tracePt t="18754" x="6108700" y="2778125"/>
          <p14:tracePt t="18775" x="6096000" y="2778125"/>
          <p14:tracePt t="18781" x="6096000" y="2765425"/>
          <p14:tracePt t="18789" x="6096000" y="2752725"/>
          <p14:tracePt t="18817" x="6083300" y="2752725"/>
          <p14:tracePt t="18830" x="6083300" y="2740025"/>
          <p14:tracePt t="18844" x="6070600" y="2740025"/>
          <p14:tracePt t="18859" x="6070600" y="2728913"/>
          <p14:tracePt t="18865" x="6057900" y="2728913"/>
          <p14:tracePt t="18878" x="6045200" y="2728913"/>
          <p14:tracePt t="18887" x="6034088" y="2728913"/>
          <p14:tracePt t="18913" x="6021388" y="2716213"/>
          <p14:tracePt t="18934" x="6008688" y="2716213"/>
          <p14:tracePt t="18955" x="5995988" y="2716213"/>
          <p14:tracePt t="18970" x="5983288" y="2716213"/>
          <p14:tracePt t="18989" x="5970588" y="2716213"/>
          <p14:tracePt t="19010" x="5957888" y="2716213"/>
          <p14:tracePt t="19024" x="5945188" y="2716213"/>
          <p14:tracePt t="19030" x="5932488" y="2716213"/>
          <p14:tracePt t="19044" x="5921375" y="2716213"/>
          <p14:tracePt t="19065" x="5908675" y="2716213"/>
          <p14:tracePt t="19072" x="5908675" y="2728913"/>
          <p14:tracePt t="19099" x="5895975" y="2728913"/>
          <p14:tracePt t="19135" x="5895975" y="2740025"/>
          <p14:tracePt t="19147" x="5883275" y="2740025"/>
          <p14:tracePt t="19169" x="5883275" y="2752725"/>
          <p14:tracePt t="19218" x="5883275" y="2765425"/>
          <p14:tracePt t="19238" x="5870575" y="2765425"/>
          <p14:tracePt t="19258" x="5870575" y="2778125"/>
          <p14:tracePt t="19272" x="5857875" y="2778125"/>
          <p14:tracePt t="19279" x="5857875" y="2790825"/>
          <p14:tracePt t="19307" x="5845175" y="2803525"/>
          <p14:tracePt t="19327" x="5845175" y="2816225"/>
          <p14:tracePt t="19337" x="5845175" y="2828925"/>
          <p14:tracePt t="19347" x="5832475" y="2840038"/>
          <p14:tracePt t="19361" x="5832475" y="2852738"/>
          <p14:tracePt t="19376" x="5832475" y="2865438"/>
          <p14:tracePt t="19395" x="5832475" y="2878138"/>
          <p14:tracePt t="19402" x="5821363" y="2890838"/>
          <p14:tracePt t="19417" x="5821363" y="2903538"/>
          <p14:tracePt t="19431" x="5821363" y="2916238"/>
          <p14:tracePt t="19437" x="5808663" y="2928938"/>
          <p14:tracePt t="19452" x="5808663" y="2941638"/>
          <p14:tracePt t="19458" x="5795963" y="2952750"/>
          <p14:tracePt t="19472" x="5795963" y="2965450"/>
          <p14:tracePt t="19479" x="5783263" y="2978150"/>
          <p14:tracePt t="19492" x="5783263" y="2990850"/>
          <p14:tracePt t="19499" x="5770563" y="3003550"/>
          <p14:tracePt t="19513" x="5757863" y="3003550"/>
          <p14:tracePt t="19520" x="5757863" y="3016250"/>
          <p14:tracePt t="19537" x="5757863" y="3028950"/>
          <p14:tracePt t="19554" x="5745163" y="3041650"/>
          <p14:tracePt t="19570" x="5745163" y="3054350"/>
          <p14:tracePt t="19596" x="5745163" y="3065463"/>
          <p14:tracePt t="19610" x="5732463" y="3065463"/>
          <p14:tracePt t="19624" x="5732463" y="3078163"/>
          <p14:tracePt t="19638" x="5732463" y="3090863"/>
          <p14:tracePt t="19644" x="5732463" y="3103563"/>
          <p14:tracePt t="19653" x="5719763" y="3103563"/>
          <p14:tracePt t="19659" x="5719763" y="3116263"/>
          <p14:tracePt t="19665" x="5708650" y="3128963"/>
          <p14:tracePt t="19679" x="5708650" y="3141663"/>
          <p14:tracePt t="19687" x="5695950" y="3154363"/>
          <p14:tracePt t="19693" x="5695950" y="3165475"/>
          <p14:tracePt t="19700" x="5683250" y="3178175"/>
          <p14:tracePt t="19707" x="5683250" y="3190875"/>
          <p14:tracePt t="19713" x="5670550" y="3190875"/>
          <p14:tracePt t="19721" x="5670550" y="3203575"/>
          <p14:tracePt t="19728" x="5657850" y="3216275"/>
          <p14:tracePt t="19736" x="5657850" y="3228975"/>
          <p14:tracePt t="19741" x="5645150" y="3228975"/>
          <p14:tracePt t="19749" x="5645150" y="3241675"/>
          <p14:tracePt t="19755" x="5645150" y="3254375"/>
          <p14:tracePt t="19762" x="5632450" y="3267075"/>
          <p14:tracePt t="19770" x="5632450" y="3278188"/>
          <p14:tracePt t="19783" x="5632450" y="3290888"/>
          <p14:tracePt t="19790" x="5619750" y="3303588"/>
          <p14:tracePt t="19803" x="5607050" y="3316288"/>
          <p14:tracePt t="19810" x="5607050" y="3328988"/>
          <p14:tracePt t="19819" x="5595938" y="3341688"/>
          <p14:tracePt t="19831" x="5595938" y="3354388"/>
          <p14:tracePt t="19838" x="5595938" y="3367088"/>
          <p14:tracePt t="19845" x="5583238" y="3367088"/>
          <p14:tracePt t="19853" x="5583238" y="3378200"/>
          <p14:tracePt t="19858" x="5583238" y="3390900"/>
          <p14:tracePt t="19872" x="5583238" y="3403600"/>
          <p14:tracePt t="19879" x="5583238" y="3416300"/>
          <p14:tracePt t="19886" x="5570538" y="3429000"/>
          <p14:tracePt t="19893" x="5557838" y="3441700"/>
          <p14:tracePt t="19903" x="5557838" y="3454400"/>
          <p14:tracePt t="19907" x="5557838" y="3479800"/>
          <p14:tracePt t="19914" x="5545138" y="3490913"/>
          <p14:tracePt t="19921" x="5545138" y="3503613"/>
          <p14:tracePt t="19927" x="5545138" y="3516313"/>
          <p14:tracePt t="19936" x="5532438" y="3541713"/>
          <p14:tracePt t="19941" x="5519738" y="3554413"/>
          <p14:tracePt t="19948" x="5507038" y="3567113"/>
          <p14:tracePt t="19956" x="5507038" y="3579813"/>
          <p14:tracePt t="19962" x="5495925" y="3590925"/>
          <p14:tracePt t="19969" x="5495925" y="3603625"/>
          <p14:tracePt t="19987" x="5483225" y="3629025"/>
          <p14:tracePt t="19990" x="5483225" y="3641725"/>
          <p14:tracePt t="19996" x="5470525" y="3641725"/>
          <p14:tracePt t="20003" x="5470525" y="3654425"/>
          <p14:tracePt t="20019" x="5470525" y="3667125"/>
          <p14:tracePt t="20024" x="5457825" y="3679825"/>
          <p14:tracePt t="20039" x="5457825" y="3692525"/>
          <p14:tracePt t="20059" x="5445125" y="3703638"/>
          <p14:tracePt t="20072" x="5445125" y="3716338"/>
          <p14:tracePt t="20080" x="5445125" y="3729038"/>
          <p14:tracePt t="20087" x="5445125" y="3741738"/>
          <p14:tracePt t="20093" x="5432425" y="3741738"/>
          <p14:tracePt t="20103" x="5432425" y="3754438"/>
          <p14:tracePt t="20107" x="5432425" y="3767138"/>
          <p14:tracePt t="20114" x="5419725" y="3767138"/>
          <p14:tracePt t="20121" x="5419725" y="3779838"/>
          <p14:tracePt t="20128" x="5419725" y="3792538"/>
          <p14:tracePt t="20137" x="5407025" y="3803650"/>
          <p14:tracePt t="20149" x="5394325" y="3816350"/>
          <p14:tracePt t="20155" x="5394325" y="3829050"/>
          <p14:tracePt t="20162" x="5383213" y="3841750"/>
          <p14:tracePt t="20169" x="5383213" y="3854450"/>
          <p14:tracePt t="20176" x="5370513" y="3854450"/>
          <p14:tracePt t="20184" x="5357813" y="3867150"/>
          <p14:tracePt t="20189" x="5357813" y="3879850"/>
          <p14:tracePt t="20196" x="5345113" y="3892550"/>
          <p14:tracePt t="20211" x="5332413" y="3905250"/>
          <p14:tracePt t="20224" x="5319713" y="3916363"/>
          <p14:tracePt t="20231" x="5307013" y="3929063"/>
          <p14:tracePt t="20245" x="5294313" y="3941763"/>
          <p14:tracePt t="20259" x="5281613" y="3954463"/>
          <p14:tracePt t="20273" x="5270500" y="3954463"/>
          <p14:tracePt t="20279" x="5257800" y="3967163"/>
          <p14:tracePt t="20286" x="5257800" y="3979863"/>
          <p14:tracePt t="20302" x="5245100" y="3992563"/>
          <p14:tracePt t="20307" x="5232400" y="4005263"/>
          <p14:tracePt t="20314" x="5219700" y="4017963"/>
          <p14:tracePt t="20321" x="5207000" y="4029075"/>
          <p14:tracePt t="20336" x="5194300" y="4041775"/>
          <p14:tracePt t="20342" x="5181600" y="4054475"/>
          <p14:tracePt t="20349" x="5170488" y="4054475"/>
          <p14:tracePt t="20356" x="5157788" y="4067175"/>
          <p14:tracePt t="20362" x="5145088" y="4067175"/>
          <p14:tracePt t="20369" x="5145088" y="4079875"/>
          <p14:tracePt t="20376" x="5132388" y="4079875"/>
          <p14:tracePt t="20385" x="5119688" y="4092575"/>
          <p14:tracePt t="20390" x="5106988" y="4092575"/>
          <p14:tracePt t="20405" x="5094288" y="4092575"/>
          <p14:tracePt t="20411" x="5094288" y="4105275"/>
          <p14:tracePt t="20418" x="5081588" y="4105275"/>
          <p14:tracePt t="20424" x="5068888" y="4105275"/>
          <p14:tracePt t="20431" x="5057775" y="4105275"/>
          <p14:tracePt t="20438" x="5057775" y="4117975"/>
          <p14:tracePt t="20445" x="5045075" y="4117975"/>
          <p14:tracePt t="20452" x="5032375" y="4117975"/>
          <p14:tracePt t="20467" x="5019675" y="4117975"/>
          <p14:tracePt t="20473" x="5006975" y="4117975"/>
          <p14:tracePt t="20486" x="4994275" y="4117975"/>
          <p14:tracePt t="20493" x="4981575" y="4117975"/>
          <p14:tracePt t="20503" x="4968875" y="4117975"/>
          <p14:tracePt t="20515" x="4956175" y="4117975"/>
          <p14:tracePt t="20521" x="4945063" y="4117975"/>
          <p14:tracePt t="20528" x="4945063" y="4105275"/>
          <p14:tracePt t="20536" x="4932363" y="4105275"/>
          <p14:tracePt t="20550" x="4919663" y="4105275"/>
          <p14:tracePt t="20563" x="4906963" y="4105275"/>
          <p14:tracePt t="20570" x="4906963" y="4092575"/>
          <p14:tracePt t="20585" x="4894263" y="4092575"/>
          <p14:tracePt t="20590" x="4894263" y="4079875"/>
          <p14:tracePt t="20597" x="4881563" y="4079875"/>
          <p14:tracePt t="20611" x="4881563" y="4067175"/>
          <p14:tracePt t="20619" x="4868863" y="4067175"/>
          <p14:tracePt t="20631" x="4868863" y="4054475"/>
          <p14:tracePt t="20638" x="4868863" y="4041775"/>
          <p14:tracePt t="20645" x="4856163" y="4041775"/>
          <p14:tracePt t="20652" x="4856163" y="4029075"/>
          <p14:tracePt t="20673" x="4843463" y="4017963"/>
          <p14:tracePt t="20687" x="4843463" y="4005263"/>
          <p14:tracePt t="20693" x="4832350" y="3992563"/>
          <p14:tracePt t="20708" x="4832350" y="3979863"/>
          <p14:tracePt t="20714" x="4832350" y="3967163"/>
          <p14:tracePt t="20722" x="4832350" y="3954463"/>
          <p14:tracePt t="20736" x="4832350" y="3941763"/>
          <p14:tracePt t="20750" x="4832350" y="3929063"/>
          <p14:tracePt t="20763" x="4832350" y="3916363"/>
          <p14:tracePt t="20777" x="4832350" y="3905250"/>
          <p14:tracePt t="20791" x="4832350" y="3892550"/>
          <p14:tracePt t="20804" x="4832350" y="3879850"/>
          <p14:tracePt t="20810" x="4832350" y="3867150"/>
          <p14:tracePt t="20818" x="4832350" y="3854450"/>
          <p14:tracePt t="20825" x="4843463" y="3841750"/>
          <p14:tracePt t="20839" x="4843463" y="3816350"/>
          <p14:tracePt t="20853" x="4856163" y="3803650"/>
          <p14:tracePt t="20868" x="4856163" y="3792538"/>
          <p14:tracePt t="20873" x="4856163" y="3779838"/>
          <p14:tracePt t="20880" x="4868863" y="3779838"/>
          <p14:tracePt t="20888" x="4868863" y="3767138"/>
          <p14:tracePt t="20907" x="4881563" y="3754438"/>
          <p14:tracePt t="20936" x="4881563" y="3741738"/>
          <p14:tracePt t="20942" x="4894263" y="3741738"/>
          <p14:tracePt t="20963" x="4894263" y="3729038"/>
          <p14:tracePt t="20970" x="4906963" y="3729038"/>
          <p14:tracePt t="20991" x="4919663" y="3716338"/>
          <p14:tracePt t="21004" x="4932363" y="3716338"/>
          <p14:tracePt t="21011" x="4932363" y="3703638"/>
          <p14:tracePt t="21018" x="4945063" y="3703638"/>
          <p14:tracePt t="21025" x="4956175" y="3703638"/>
          <p14:tracePt t="21033" x="4968875" y="3692525"/>
          <p14:tracePt t="21039" x="4994275" y="3692525"/>
          <p14:tracePt t="21046" x="4994275" y="3679825"/>
          <p14:tracePt t="21059" x="5006975" y="3679825"/>
          <p14:tracePt t="21069" x="5032375" y="3667125"/>
          <p14:tracePt t="21087" x="5045075" y="3667125"/>
          <p14:tracePt t="21101" x="5057775" y="3667125"/>
          <p14:tracePt t="21114" x="5068888" y="3654425"/>
          <p14:tracePt t="21121" x="5081588" y="3654425"/>
          <p14:tracePt t="21128" x="5094288" y="3654425"/>
          <p14:tracePt t="21143" x="5106988" y="3654425"/>
          <p14:tracePt t="21151" x="5119688" y="3641725"/>
          <p14:tracePt t="21156" x="5132388" y="3641725"/>
          <p14:tracePt t="21163" x="5132388" y="3629025"/>
          <p14:tracePt t="21170" x="5145088" y="3629025"/>
          <p14:tracePt t="21176" x="5157788" y="3629025"/>
          <p14:tracePt t="21184" x="5157788" y="3616325"/>
          <p14:tracePt t="21191" x="5170488" y="3616325"/>
          <p14:tracePt t="21198" x="5181600" y="3616325"/>
          <p14:tracePt t="21204" x="5194300" y="3603625"/>
          <p14:tracePt t="21218" x="5207000" y="3603625"/>
          <p14:tracePt t="21225" x="5219700" y="3603625"/>
          <p14:tracePt t="21232" x="5232400" y="3590925"/>
          <p14:tracePt t="21246" x="5257800" y="3590925"/>
          <p14:tracePt t="21253" x="5270500" y="3590925"/>
          <p14:tracePt t="21259" x="5281613" y="3579813"/>
          <p14:tracePt t="21269" x="5294313" y="3579813"/>
          <p14:tracePt t="21273" x="5307013" y="3579813"/>
          <p14:tracePt t="21280" x="5332413" y="3567113"/>
          <p14:tracePt t="21288" x="5345113" y="3567113"/>
          <p14:tracePt t="21294" x="5357813" y="3567113"/>
          <p14:tracePt t="21308" x="5370513" y="3567113"/>
          <p14:tracePt t="21314" x="5383213" y="3567113"/>
          <p14:tracePt t="21322" x="5394325" y="3554413"/>
          <p14:tracePt t="21336" x="5407025" y="3554413"/>
          <p14:tracePt t="21342" x="5419725" y="3554413"/>
          <p14:tracePt t="21356" x="5432425" y="3554413"/>
          <p14:tracePt t="21363" x="5445125" y="3541713"/>
          <p14:tracePt t="21370" x="5457825" y="3541713"/>
          <p14:tracePt t="21377" x="5470525" y="3541713"/>
          <p14:tracePt t="21385" x="5483225" y="3529013"/>
          <p14:tracePt t="21390" x="5507038" y="3529013"/>
          <p14:tracePt t="21397" x="5519738" y="3529013"/>
          <p14:tracePt t="21405" x="5532438" y="3529013"/>
          <p14:tracePt t="21419" x="5545138" y="3516313"/>
          <p14:tracePt t="21425" x="5557838" y="3516313"/>
          <p14:tracePt t="21433" x="5583238" y="3516313"/>
          <p14:tracePt t="21438" x="5595938" y="3516313"/>
          <p14:tracePt t="21453" x="5607050" y="3503613"/>
          <p14:tracePt t="21460" x="5619750" y="3503613"/>
          <p14:tracePt t="21468" x="5632450" y="3503613"/>
          <p14:tracePt t="21473" x="5645150" y="3503613"/>
          <p14:tracePt t="21480" x="5657850" y="3503613"/>
          <p14:tracePt t="21487" x="5670550" y="3503613"/>
          <p14:tracePt t="21494" x="5683250" y="3503613"/>
          <p14:tracePt t="21501" x="5695950" y="3490913"/>
          <p14:tracePt t="21509" x="5708650" y="3490913"/>
          <p14:tracePt t="21518" x="5719763" y="3490913"/>
          <p14:tracePt t="21522" x="5732463" y="3490913"/>
          <p14:tracePt t="21535" x="5745163" y="3490913"/>
          <p14:tracePt t="21543" x="5757863" y="3490913"/>
          <p14:tracePt t="21557" x="5770563" y="3490913"/>
          <p14:tracePt t="21570" x="5783263" y="3490913"/>
          <p14:tracePt t="21576" x="5795963" y="3490913"/>
          <p14:tracePt t="21591" x="5808663" y="3490913"/>
          <p14:tracePt t="21597" x="5821363" y="3490913"/>
          <p14:tracePt t="21605" x="5832475" y="3490913"/>
          <p14:tracePt t="21612" x="5845175" y="3490913"/>
          <p14:tracePt t="21618" x="5857875" y="3490913"/>
          <p14:tracePt t="21625" x="5870575" y="3490913"/>
          <p14:tracePt t="21634" x="5895975" y="3490913"/>
          <p14:tracePt t="21639" x="5921375" y="3490913"/>
          <p14:tracePt t="21645" x="5932488" y="3490913"/>
          <p14:tracePt t="21659" x="5945188" y="3490913"/>
          <p14:tracePt t="21668" x="5957888" y="3490913"/>
          <p14:tracePt t="21673" x="5970588" y="3490913"/>
          <p14:tracePt t="21687" x="5983288" y="3503613"/>
          <p14:tracePt t="21694" x="5995988" y="3503613"/>
          <p14:tracePt t="21701" x="6008688" y="3503613"/>
          <p14:tracePt t="21717" x="6021388" y="3503613"/>
          <p14:tracePt t="21722" x="6045200" y="3503613"/>
          <p14:tracePt t="21728" x="6057900" y="3516313"/>
          <p14:tracePt t="21735" x="6070600" y="3516313"/>
          <p14:tracePt t="21742" x="6083300" y="3529013"/>
          <p14:tracePt t="21750" x="6096000" y="3529013"/>
          <p14:tracePt t="21756" x="6108700" y="3529013"/>
          <p14:tracePt t="21763" x="6121400" y="3541713"/>
          <p14:tracePt t="21770" x="6134100" y="3554413"/>
          <p14:tracePt t="21777" x="6146800" y="3554413"/>
          <p14:tracePt t="21791" x="6157913" y="3554413"/>
          <p14:tracePt t="21799" x="6170613" y="3554413"/>
          <p14:tracePt t="21805" x="6183313" y="3567113"/>
          <p14:tracePt t="21819" x="6196013" y="3579813"/>
          <p14:tracePt t="21834" x="6208713" y="3590925"/>
          <p14:tracePt t="21839" x="6234113" y="3590925"/>
          <p14:tracePt t="21846" x="6246813" y="3603625"/>
          <p14:tracePt t="21853" x="6259513" y="3616325"/>
          <p14:tracePt t="21860" x="6270625" y="3629025"/>
          <p14:tracePt t="21868" x="6283325" y="3641725"/>
          <p14:tracePt t="21873" x="6308725" y="3641725"/>
          <p14:tracePt t="21880" x="6321425" y="3654425"/>
          <p14:tracePt t="21888" x="6334125" y="3667125"/>
          <p14:tracePt t="21894" x="6346825" y="3679825"/>
          <p14:tracePt t="21902" x="6359525" y="3692525"/>
          <p14:tracePt t="21917" x="6383338" y="3703638"/>
          <p14:tracePt t="21922" x="6396038" y="3716338"/>
          <p14:tracePt t="21929" x="6396038" y="3729038"/>
          <p14:tracePt t="21936" x="6408738" y="3729038"/>
          <p14:tracePt t="21942" x="6421438" y="3741738"/>
          <p14:tracePt t="21951" x="6434138" y="3741738"/>
          <p14:tracePt t="21957" x="6434138" y="3754438"/>
          <p14:tracePt t="21964" x="6446838" y="3767138"/>
          <p14:tracePt t="21984" x="6472238" y="3792538"/>
          <p14:tracePt t="21998" x="6483350" y="3803650"/>
          <p14:tracePt t="22005" x="6496050" y="3803650"/>
          <p14:tracePt t="22012" x="6496050" y="3816350"/>
          <p14:tracePt t="22019" x="6508750" y="3816350"/>
          <p14:tracePt t="22025" x="6508750" y="3829050"/>
          <p14:tracePt t="22039" x="6521450" y="3841750"/>
          <p14:tracePt t="22053" x="6521450" y="3854450"/>
          <p14:tracePt t="22060" x="6534150" y="3854450"/>
          <p14:tracePt t="22068" x="6534150" y="3867150"/>
          <p14:tracePt t="22082" x="6534150" y="3879850"/>
          <p14:tracePt t="22088" x="6546850" y="3879850"/>
          <p14:tracePt t="22094" x="6546850" y="3892550"/>
          <p14:tracePt t="22108" x="6559550" y="3905250"/>
          <p14:tracePt t="22118" x="6559550" y="3916363"/>
          <p14:tracePt t="22129" x="6559550" y="3929063"/>
          <p14:tracePt t="22143" x="6572250" y="3929063"/>
          <p14:tracePt t="22156" x="6572250" y="3941763"/>
          <p14:tracePt t="22171" x="6572250" y="3954463"/>
          <p14:tracePt t="22178" x="6572250" y="3967163"/>
          <p14:tracePt t="22200" x="6572250" y="3979863"/>
          <p14:tracePt t="22205" x="6572250" y="3992563"/>
          <p14:tracePt t="22219" x="6572250" y="4005263"/>
          <p14:tracePt t="22236" x="6559550" y="4017963"/>
          <p14:tracePt t="22260" x="6559550" y="4029075"/>
          <p14:tracePt t="22288" x="6546850" y="4029075"/>
          <p14:tracePt t="22295" x="6546850" y="4041775"/>
          <p14:tracePt t="22329" x="6534150" y="4054475"/>
          <p14:tracePt t="22350" x="6521450" y="4067175"/>
          <p14:tracePt t="22370" x="6508750" y="4067175"/>
          <p14:tracePt t="22385" x="6496050" y="4079875"/>
          <p14:tracePt t="22405" x="6483350" y="4079875"/>
          <p14:tracePt t="22440" x="6472238" y="4079875"/>
          <p14:tracePt t="22447" x="6472238" y="4092575"/>
          <p14:tracePt t="22474" x="6459538" y="4092575"/>
          <p14:tracePt t="22495" x="6446838" y="4092575"/>
          <p14:tracePt t="22509" x="6434138" y="4092575"/>
          <p14:tracePt t="22522" x="6421438" y="4105275"/>
          <p14:tracePt t="22536" x="6408738" y="4105275"/>
          <p14:tracePt t="22544" x="6396038" y="4105275"/>
          <p14:tracePt t="22557" x="6383338" y="4105275"/>
          <p14:tracePt t="22565" x="6383338" y="4117975"/>
          <p14:tracePt t="22571" x="6370638" y="4117975"/>
          <p14:tracePt t="22585" x="6359525" y="4117975"/>
          <p14:tracePt t="22601" x="6346825" y="4117975"/>
          <p14:tracePt t="22612" x="6334125" y="4117975"/>
          <p14:tracePt t="22626" x="6321425" y="4117975"/>
          <p14:tracePt t="22640" x="6308725" y="4117975"/>
          <p14:tracePt t="22648" x="6296025" y="4117975"/>
          <p14:tracePt t="22653" x="6270625" y="4117975"/>
          <p14:tracePt t="22660" x="6246813" y="4129088"/>
          <p14:tracePt t="22667" x="6221413" y="4129088"/>
          <p14:tracePt t="22674" x="6196013" y="4129088"/>
          <p14:tracePt t="22682" x="6170613" y="4141788"/>
          <p14:tracePt t="22688" x="6146800" y="4154488"/>
          <p14:tracePt t="22695" x="6134100" y="4154488"/>
          <p14:tracePt t="22702" x="6096000" y="4154488"/>
          <p14:tracePt t="22708" x="6083300" y="4167188"/>
          <p14:tracePt t="22715" x="6070600" y="4167188"/>
          <p14:tracePt t="22722" x="6057900" y="4167188"/>
          <p14:tracePt t="22729" x="6045200" y="4167188"/>
          <p14:tracePt t="22736" x="6034088" y="4167188"/>
          <p14:tracePt t="22743" x="6021388" y="4167188"/>
          <p14:tracePt t="22750" x="6008688" y="4179888"/>
          <p14:tracePt t="22764" x="5995988" y="4179888"/>
          <p14:tracePt t="22770" x="5983288" y="4179888"/>
          <p14:tracePt t="22777" x="5957888" y="4179888"/>
          <p14:tracePt t="22785" x="5957888" y="4192588"/>
          <p14:tracePt t="22791" x="5945188" y="4192588"/>
          <p14:tracePt t="22805" x="5921375" y="4205288"/>
          <p14:tracePt t="22811" x="5895975" y="4205288"/>
          <p14:tracePt t="22818" x="5870575" y="4230688"/>
          <p14:tracePt t="22825" x="5857875" y="4230688"/>
          <p14:tracePt t="22832" x="5832475" y="4241800"/>
          <p14:tracePt t="22840" x="5821363" y="4241800"/>
          <p14:tracePt t="22848" x="5795963" y="4241800"/>
          <p14:tracePt t="22854" x="5783263" y="4254500"/>
          <p14:tracePt t="22861" x="5770563" y="4254500"/>
          <p14:tracePt t="22867" x="5745163" y="4267200"/>
          <p14:tracePt t="22874" x="5732463" y="4267200"/>
          <p14:tracePt t="22888" x="5719763" y="4279900"/>
          <p14:tracePt t="22895" x="5708650" y="4279900"/>
          <p14:tracePt t="22901" x="5695950" y="4292600"/>
          <p14:tracePt t="22915" x="5683250" y="4292600"/>
          <p14:tracePt t="22922" x="5670550" y="4305300"/>
          <p14:tracePt t="22928" x="5657850" y="4305300"/>
          <p14:tracePt t="22936" x="5645150" y="4330700"/>
          <p14:tracePt t="22943" x="5632450" y="4330700"/>
          <p14:tracePt t="22950" x="5619750" y="4341813"/>
          <p14:tracePt t="22956" x="5607050" y="4341813"/>
          <p14:tracePt t="22965" x="5595938" y="4354513"/>
          <p14:tracePt t="22970" x="5583238" y="4354513"/>
          <p14:tracePt t="22982" x="5570538" y="4367213"/>
          <p14:tracePt t="22984" x="5557838" y="4379913"/>
          <p14:tracePt t="22999" x="5545138" y="4392613"/>
          <p14:tracePt t="23005" x="5532438" y="4392613"/>
          <p14:tracePt t="23012" x="5532438" y="4405313"/>
          <p14:tracePt t="23019" x="5519738" y="4418013"/>
          <p14:tracePt t="23033" x="5507038" y="4418013"/>
          <p14:tracePt t="23040" x="5507038" y="4430713"/>
          <p14:tracePt t="23048" x="5495925" y="4430713"/>
          <p14:tracePt t="23060" x="5495925" y="4443413"/>
          <p14:tracePt t="23067" x="5483225" y="4443413"/>
          <p14:tracePt t="23074" x="5483225" y="4454525"/>
          <p14:tracePt t="23095" x="5470525" y="4467225"/>
          <p14:tracePt t="23109" x="5470525" y="4479925"/>
          <p14:tracePt t="23118" x="5457825" y="4492625"/>
          <p14:tracePt t="23137" x="5445125" y="4505325"/>
          <p14:tracePt t="23157" x="5445125" y="4518025"/>
          <p14:tracePt t="23167" x="5432425" y="4530725"/>
          <p14:tracePt t="23206" x="5432425" y="4543425"/>
          <p14:tracePt t="23261" x="5432425" y="4554538"/>
          <p14:tracePt t="23309" x="5432425" y="4567238"/>
          <p14:tracePt t="23323" x="5445125" y="4567238"/>
          <p14:tracePt t="23343" x="5457825" y="4567238"/>
          <p14:tracePt t="23371" x="5470525" y="4567238"/>
          <p14:tracePt t="23385" x="5483225" y="4567238"/>
          <p14:tracePt t="23399" x="5495925" y="4567238"/>
          <p14:tracePt t="23419" x="5507038" y="4567238"/>
          <p14:tracePt t="23440" x="5519738" y="4567238"/>
          <p14:tracePt t="23468" x="5532438" y="4567238"/>
          <p14:tracePt t="23474" x="5545138" y="4567238"/>
          <p14:tracePt t="23488" x="5557838" y="4567238"/>
          <p14:tracePt t="23502" x="5570538" y="4567238"/>
          <p14:tracePt t="23509" x="5583238" y="4567238"/>
          <p14:tracePt t="23516" x="5595938" y="4567238"/>
          <p14:tracePt t="23523" x="5607050" y="4567238"/>
          <p14:tracePt t="23533" x="5607050" y="4554538"/>
          <p14:tracePt t="23537" x="5619750" y="4554538"/>
          <p14:tracePt t="23544" x="5632450" y="4554538"/>
          <p14:tracePt t="23566" x="5645150" y="4554538"/>
          <p14:tracePt t="23572" x="5657850" y="4554538"/>
          <p14:tracePt t="23578" x="5670550" y="4554538"/>
          <p14:tracePt t="23599" x="5683250" y="4554538"/>
          <p14:tracePt t="23605" x="5695950" y="4554538"/>
          <p14:tracePt t="23614" x="5708650" y="4554538"/>
          <p14:tracePt t="23620" x="5719763" y="4554538"/>
          <p14:tracePt t="23633" x="5732463" y="4554538"/>
          <p14:tracePt t="23640" x="5745163" y="4554538"/>
          <p14:tracePt t="23654" x="5757863" y="4554538"/>
          <p14:tracePt t="23668" x="5770563" y="4554538"/>
          <p14:tracePt t="23682" x="5783263" y="4554538"/>
          <p14:tracePt t="23696" x="5795963" y="4554538"/>
          <p14:tracePt t="23709" x="5808663" y="4554538"/>
          <p14:tracePt t="23723" x="5821363" y="4554538"/>
          <p14:tracePt t="23737" x="5832475" y="4554538"/>
          <p14:tracePt t="23751" x="5845175" y="4554538"/>
          <p14:tracePt t="23765" x="5857875" y="4554538"/>
          <p14:tracePt t="23780" x="5870575" y="4554538"/>
          <p14:tracePt t="23792" x="5883275" y="4554538"/>
          <p14:tracePt t="23800" x="5895975" y="4554538"/>
          <p14:tracePt t="23814" x="5908675" y="4554538"/>
          <p14:tracePt t="23834" x="5921375" y="4554538"/>
          <p14:tracePt t="23849" x="5932488" y="4554538"/>
          <p14:tracePt t="23875" x="5945188" y="4554538"/>
          <p14:tracePt t="23889" x="5945188" y="4567238"/>
          <p14:tracePt t="23902" x="5957888" y="4567238"/>
          <p14:tracePt t="23924" x="5970588" y="4567238"/>
          <p14:tracePt t="23938" x="5970588" y="4579938"/>
          <p14:tracePt t="23957" x="5983288" y="4579938"/>
          <p14:tracePt t="23972" x="5983288" y="4592638"/>
          <p14:tracePt t="23999" x="5995988" y="4592638"/>
          <p14:tracePt t="24020" x="5995988" y="4605338"/>
          <p14:tracePt t="24068" x="5995988" y="4618038"/>
          <p14:tracePt t="24123" x="5995988" y="4630738"/>
          <p14:tracePt t="24165" x="5995988" y="4643438"/>
          <p14:tracePt t="24179" x="5983288" y="4656138"/>
          <p14:tracePt t="24193" x="5970588" y="4656138"/>
          <p14:tracePt t="24200" x="5970588" y="4667250"/>
          <p14:tracePt t="24215" x="5957888" y="4667250"/>
          <p14:tracePt t="24234" x="5945188" y="4679950"/>
          <p14:tracePt t="24255" x="5932488" y="4679950"/>
          <p14:tracePt t="24262" x="5932488" y="4692650"/>
          <p14:tracePt t="24268" x="5921375" y="4692650"/>
          <p14:tracePt t="24275" x="5908675" y="4692650"/>
          <p14:tracePt t="24282" x="5908675" y="4705350"/>
          <p14:tracePt t="24289" x="5895975" y="4705350"/>
          <p14:tracePt t="24298" x="5895975" y="4718050"/>
          <p14:tracePt t="24304" x="5883275" y="4718050"/>
          <p14:tracePt t="24310" x="5870575" y="4718050"/>
          <p14:tracePt t="24317" x="5870575" y="4730750"/>
          <p14:tracePt t="24323" x="5857875" y="4730750"/>
          <p14:tracePt t="24337" x="5845175" y="4730750"/>
          <p14:tracePt t="24353" x="5832475" y="4730750"/>
          <p14:tracePt t="24359" x="5821363" y="4743450"/>
          <p14:tracePt t="24365" x="5808663" y="4743450"/>
          <p14:tracePt t="24380" x="5795963" y="4743450"/>
          <p14:tracePt t="24386" x="5783263" y="4743450"/>
          <p14:tracePt t="24393" x="5783263" y="4756150"/>
          <p14:tracePt t="24400" x="5757863" y="4756150"/>
          <p14:tracePt t="24416" x="5732463" y="4756150"/>
          <p14:tracePt t="24420" x="5719763" y="4768850"/>
          <p14:tracePt t="24427" x="5695950" y="4779963"/>
          <p14:tracePt t="24435" x="5657850" y="4792663"/>
          <p14:tracePt t="24440" x="5645150" y="4805363"/>
          <p14:tracePt t="24449" x="5607050" y="4818063"/>
          <p14:tracePt t="24455" x="5583238" y="4830763"/>
          <p14:tracePt t="24463" x="5557838" y="4843463"/>
          <p14:tracePt t="24469" x="5532438" y="4856163"/>
          <p14:tracePt t="24475" x="5519738" y="4868863"/>
          <p14:tracePt t="24482" x="5507038" y="4868863"/>
          <p14:tracePt t="24489" x="5495925" y="4879975"/>
          <p14:tracePt t="24498" x="5483225" y="4879975"/>
          <p14:tracePt t="24503" x="5483225" y="4892675"/>
          <p14:tracePt t="24510" x="5470525" y="4892675"/>
          <p14:tracePt t="24517" x="5470525" y="4905375"/>
          <p14:tracePt t="24523" x="5457825" y="4905375"/>
          <p14:tracePt t="24531" x="5445125" y="4905375"/>
          <p14:tracePt t="24538" x="5445125" y="4918075"/>
          <p14:tracePt t="24544" x="5432425" y="4918075"/>
          <p14:tracePt t="24558" x="5432425" y="4930775"/>
          <p14:tracePt t="24565" x="5419725" y="4930775"/>
          <p14:tracePt t="24581" x="5407025" y="4943475"/>
          <p14:tracePt t="24586" x="5394325" y="4943475"/>
          <p14:tracePt t="24593" x="5383213" y="4956175"/>
          <p14:tracePt t="24600" x="5357813" y="4968875"/>
          <p14:tracePt t="24607" x="5345113" y="4968875"/>
          <p14:tracePt t="24614" x="5332413" y="4981575"/>
          <p14:tracePt t="24620" x="5307013" y="4992688"/>
          <p14:tracePt t="24627" x="5294313" y="5005388"/>
          <p14:tracePt t="24634" x="5270500" y="5018088"/>
          <p14:tracePt t="24641" x="5257800" y="5030788"/>
          <p14:tracePt t="24655" x="5245100" y="5043488"/>
          <p14:tracePt t="24664" x="5232400" y="5043488"/>
          <p14:tracePt t="24669" x="5219700" y="5056188"/>
          <p14:tracePt t="24675" x="5207000" y="5056188"/>
          <p14:tracePt t="24689" x="5207000" y="5068888"/>
          <p14:tracePt t="24698" x="5194300" y="5068888"/>
          <p14:tracePt t="24704" x="5194300" y="5081588"/>
          <p14:tracePt t="24711" x="5181600" y="5081588"/>
          <p14:tracePt t="24724" x="5170488" y="5081588"/>
          <p14:tracePt t="24738" x="5170488" y="5092700"/>
          <p14:tracePt t="24766" x="5157788" y="5092700"/>
          <p14:tracePt t="24938" x="5170488" y="5092700"/>
          <p14:tracePt t="24951" x="5170488" y="5081588"/>
          <p14:tracePt t="24959" x="5181600" y="5081588"/>
          <p14:tracePt t="24966" x="5181600" y="5068888"/>
          <p14:tracePt t="24982" x="5194300" y="5068888"/>
          <p14:tracePt t="25001" x="5207000" y="5056188"/>
          <p14:tracePt t="25014" x="5219700" y="5056188"/>
          <p14:tracePt t="25034" x="5232400" y="5043488"/>
          <p14:tracePt t="25055" x="5245100" y="5043488"/>
          <p14:tracePt t="25069" x="5257800" y="5043488"/>
          <p14:tracePt t="25077" x="5257800" y="5030788"/>
          <p14:tracePt t="25082" x="5270500" y="5030788"/>
          <p14:tracePt t="25089" x="5281613" y="5030788"/>
          <p14:tracePt t="25103" x="5294313" y="5030788"/>
          <p14:tracePt t="25111" x="5294313" y="5018088"/>
          <p14:tracePt t="25117" x="5307013" y="5018088"/>
          <p14:tracePt t="25138" x="5319713" y="5018088"/>
          <p14:tracePt t="25146" x="5319713" y="5005388"/>
          <p14:tracePt t="25152" x="5332413" y="5005388"/>
          <p14:tracePt t="25158" x="5345113" y="5005388"/>
          <p14:tracePt t="25173" x="5357813" y="5005388"/>
          <p14:tracePt t="25186" x="5370513" y="5005388"/>
          <p14:tracePt t="25193" x="5383213" y="5005388"/>
          <p14:tracePt t="25207" x="5394325" y="5005388"/>
          <p14:tracePt t="25235" x="5407025" y="5005388"/>
          <p14:tracePt t="25248" x="5419725" y="5005388"/>
          <p14:tracePt t="25270" x="5432425" y="5005388"/>
          <p14:tracePt t="25290" x="5445125" y="5005388"/>
          <p14:tracePt t="25303" x="5457825" y="5005388"/>
          <p14:tracePt t="25331" x="5470525" y="5005388"/>
          <p14:tracePt t="25352" x="5483225" y="5018088"/>
          <p14:tracePt t="25373" x="5495925" y="5018088"/>
          <p14:tracePt t="25386" x="5507038" y="5030788"/>
          <p14:tracePt t="25400" x="5519738" y="5030788"/>
          <p14:tracePt t="25421" x="5532438" y="5043488"/>
          <p14:tracePt t="25456" x="5532438" y="5056188"/>
          <p14:tracePt t="25463" x="5545138" y="5056188"/>
          <p14:tracePt t="25503" x="5557838" y="5056188"/>
          <p14:tracePt t="25512" x="5557838" y="5068888"/>
          <p14:tracePt t="25524" x="5557838" y="5081588"/>
          <p14:tracePt t="25538" x="5570538" y="5081588"/>
          <p14:tracePt t="25546" x="5570538" y="5092700"/>
          <p14:tracePt t="25572" x="5583238" y="5092700"/>
          <p14:tracePt t="25580" x="5583238" y="5105400"/>
          <p14:tracePt t="25614" x="5595938" y="5105400"/>
          <p14:tracePt t="25620" x="5595938" y="5118100"/>
          <p14:tracePt t="25669" x="5607050" y="5118100"/>
          <p14:tracePt t="25675" x="5607050" y="5130800"/>
          <p14:tracePt t="25717" x="5607050" y="5143500"/>
          <p14:tracePt t="25745" x="5607050" y="5156200"/>
          <p14:tracePt t="25980" x="5607050" y="5143500"/>
          <p14:tracePt t="26000" x="5607050" y="5130800"/>
          <p14:tracePt t="26028" x="5607050" y="5118100"/>
          <p14:tracePt t="26048" x="5607050" y="5105400"/>
          <p14:tracePt t="26063" x="5607050" y="5092700"/>
          <p14:tracePt t="26083" x="5607050" y="5081588"/>
          <p14:tracePt t="26097" x="5607050" y="5068888"/>
          <p14:tracePt t="26112" x="5619750" y="5056188"/>
          <p14:tracePt t="26125" x="5619750" y="5043488"/>
          <p14:tracePt t="26131" x="5632450" y="5043488"/>
          <p14:tracePt t="26145" x="5632450" y="5030788"/>
          <p14:tracePt t="26152" x="5645150" y="5030788"/>
          <p14:tracePt t="26159" x="5645150" y="5018088"/>
          <p14:tracePt t="26180" x="5645150" y="5005388"/>
          <p14:tracePt t="26186" x="5657850" y="5005388"/>
          <p14:tracePt t="26200" x="5657850" y="4992688"/>
          <p14:tracePt t="26208" x="5670550" y="4992688"/>
          <p14:tracePt t="26229" x="5670550" y="4981575"/>
          <p14:tracePt t="26235" x="5683250" y="4981575"/>
          <p14:tracePt t="26242" x="5683250" y="4968875"/>
          <p14:tracePt t="26256" x="5695950" y="4968875"/>
          <p14:tracePt t="26270" x="5708650" y="4968875"/>
          <p14:tracePt t="26279" x="5708650" y="4956175"/>
          <p14:tracePt t="26290" x="5719763" y="4956175"/>
          <p14:tracePt t="26312" x="5732463" y="4956175"/>
          <p14:tracePt t="26339" x="5745163" y="4956175"/>
          <p14:tracePt t="26359" x="5757863" y="4956175"/>
          <p14:tracePt t="26380" x="5770563" y="4956175"/>
          <p14:tracePt t="26387" x="5783263" y="4956175"/>
          <p14:tracePt t="26408" x="5795963" y="4956175"/>
          <p14:tracePt t="26415" x="5795963" y="4968875"/>
          <p14:tracePt t="26429" x="5808663" y="4981575"/>
          <p14:tracePt t="26456" x="5821363" y="4992688"/>
          <p14:tracePt t="26478" x="5821363" y="5005388"/>
          <p14:tracePt t="26498" x="5832475" y="5005388"/>
          <p14:tracePt t="26504" x="5832475" y="5018088"/>
          <p14:tracePt t="26525" x="5832475" y="5030788"/>
          <p14:tracePt t="26567" x="5832475" y="5043488"/>
          <p14:tracePt t="26718" x="5832475" y="5056188"/>
          <p14:tracePt t="26766" x="5832475" y="5068888"/>
          <p14:tracePt t="27098" x="5832475" y="5056188"/>
          <p14:tracePt t="27133" x="5832475" y="5043488"/>
          <p14:tracePt t="27146" x="5832475" y="5030788"/>
          <p14:tracePt t="27167" x="5832475" y="5018088"/>
          <p14:tracePt t="27174" x="5845175" y="5018088"/>
          <p14:tracePt t="27181" x="5845175" y="5005388"/>
          <p14:tracePt t="27195" x="5845175" y="4992688"/>
          <p14:tracePt t="27201" x="5857875" y="4992688"/>
          <p14:tracePt t="27216" x="5857875" y="4981575"/>
          <p14:tracePt t="27222" x="5870575" y="4981575"/>
          <p14:tracePt t="27229" x="5870575" y="4968875"/>
          <p14:tracePt t="27244" x="5870575" y="4956175"/>
          <p14:tracePt t="27250" x="5883275" y="4956175"/>
          <p14:tracePt t="27264" x="5883275" y="4943475"/>
          <p14:tracePt t="27271" x="5895975" y="4943475"/>
          <p14:tracePt t="27291" x="5908675" y="4930775"/>
          <p14:tracePt t="27319" x="5921375" y="4930775"/>
          <p14:tracePt t="27332" x="5921375" y="4918075"/>
          <p14:tracePt t="27354" x="5932488" y="4918075"/>
          <p14:tracePt t="27381" x="5945188" y="4918075"/>
          <p14:tracePt t="27394" x="5957888" y="4918075"/>
          <p14:tracePt t="27416" x="5970588" y="4918075"/>
          <p14:tracePt t="27429" x="5983288" y="4918075"/>
          <p14:tracePt t="27450" x="5995988" y="4918075"/>
          <p14:tracePt t="27471" x="6008688" y="4918075"/>
          <p14:tracePt t="27498" x="6021388" y="4918075"/>
          <p14:tracePt t="27519" x="6034088" y="4918075"/>
          <p14:tracePt t="27532" x="6045200" y="4918075"/>
          <p14:tracePt t="27546" x="6045200" y="4930775"/>
          <p14:tracePt t="27553" x="6057900" y="4930775"/>
          <p14:tracePt t="27561" x="6057900" y="4943475"/>
          <p14:tracePt t="27574" x="6070600" y="4943475"/>
          <p14:tracePt t="27581" x="6070600" y="4956175"/>
          <p14:tracePt t="27602" x="6070600" y="4968875"/>
          <p14:tracePt t="27608" x="6083300" y="4968875"/>
          <p14:tracePt t="27623" x="6083300" y="4981575"/>
          <p14:tracePt t="27645" x="6096000" y="4981575"/>
          <p14:tracePt t="27650" x="6096000" y="4992688"/>
          <p14:tracePt t="27664" x="6096000" y="5005388"/>
          <p14:tracePt t="27685" x="6096000" y="5018088"/>
          <p14:tracePt t="27705" x="6096000" y="5030788"/>
          <p14:tracePt t="27712" x="6108700" y="5030788"/>
          <p14:tracePt t="27733" x="6108700" y="5043488"/>
          <p14:tracePt t="27795" x="6108700" y="5056188"/>
          <p14:tracePt t="27822" x="6108700" y="5068888"/>
          <p14:tracePt t="27933" x="6108700" y="5081588"/>
          <p14:tracePt t="27961" x="6096000" y="5081588"/>
          <p14:tracePt t="27975" x="6083300" y="5081588"/>
          <p14:tracePt t="27988" x="6083300" y="5092700"/>
          <p14:tracePt t="27995" x="6070600" y="5092700"/>
          <p14:tracePt t="28011" x="6057900" y="5092700"/>
          <p14:tracePt t="28023" x="6045200" y="5092700"/>
          <p14:tracePt t="28029" x="6034088" y="5092700"/>
          <p14:tracePt t="28045" x="6021388" y="5092700"/>
          <p14:tracePt t="28050" x="6008688" y="5092700"/>
          <p14:tracePt t="28058" x="5995988" y="5092700"/>
          <p14:tracePt t="28064" x="5983288" y="5092700"/>
          <p14:tracePt t="28071" x="5970588" y="5092700"/>
          <p14:tracePt t="28084" x="5957888" y="5092700"/>
          <p14:tracePt t="28092" x="5945188" y="5092700"/>
          <p14:tracePt t="28098" x="5932488" y="5092700"/>
          <p14:tracePt t="28112" x="5921375" y="5092700"/>
          <p14:tracePt t="28129" x="5908675" y="5092700"/>
          <p14:tracePt t="28133" x="5895975" y="5092700"/>
          <p14:tracePt t="28154" x="5883275" y="5092700"/>
          <p14:tracePt t="28162" x="5870575" y="5092700"/>
          <p14:tracePt t="28176" x="5845175" y="5092700"/>
          <p14:tracePt t="28181" x="5832475" y="5092700"/>
          <p14:tracePt t="28195" x="5808663" y="5092700"/>
          <p14:tracePt t="28202" x="5795963" y="5092700"/>
          <p14:tracePt t="28212" x="5783263" y="5092700"/>
          <p14:tracePt t="28216" x="5770563" y="5105400"/>
          <p14:tracePt t="28223" x="5745163" y="5105400"/>
          <p14:tracePt t="28230" x="5732463" y="5105400"/>
          <p14:tracePt t="28236" x="5719763" y="5118100"/>
          <p14:tracePt t="28245" x="5708650" y="5118100"/>
          <p14:tracePt t="28250" x="5695950" y="5118100"/>
          <p14:tracePt t="28258" x="5683250" y="5118100"/>
          <p14:tracePt t="28264" x="5670550" y="5118100"/>
          <p14:tracePt t="28271" x="5657850" y="5130800"/>
          <p14:tracePt t="28278" x="5632450" y="5130800"/>
          <p14:tracePt t="28285" x="5619750" y="5130800"/>
          <p14:tracePt t="28293" x="5607050" y="5156200"/>
          <p14:tracePt t="28299" x="5570538" y="5156200"/>
          <p14:tracePt t="28305" x="5545138" y="5168900"/>
          <p14:tracePt t="28313" x="5532438" y="5168900"/>
          <p14:tracePt t="28320" x="5519738" y="5181600"/>
          <p14:tracePt t="28327" x="5495925" y="5181600"/>
          <p14:tracePt t="28333" x="5470525" y="5194300"/>
          <p14:tracePt t="28340" x="5445125" y="5205413"/>
          <p14:tracePt t="28348" x="5419725" y="5218113"/>
          <p14:tracePt t="28354" x="5407025" y="5218113"/>
          <p14:tracePt t="28361" x="5394325" y="5230813"/>
          <p14:tracePt t="28368" x="5383213" y="5243513"/>
          <p14:tracePt t="28377" x="5357813" y="5243513"/>
          <p14:tracePt t="28382" x="5345113" y="5256213"/>
          <p14:tracePt t="28388" x="5319713" y="5256213"/>
          <p14:tracePt t="28398" x="5307013" y="5268913"/>
          <p14:tracePt t="28402" x="5294313" y="5268913"/>
          <p14:tracePt t="28412" x="5281613" y="5281613"/>
          <p14:tracePt t="28417" x="5270500" y="5294313"/>
          <p14:tracePt t="28423" x="5257800" y="5294313"/>
          <p14:tracePt t="28429" x="5232400" y="5305425"/>
          <p14:tracePt t="28450" x="5219700" y="5318125"/>
          <p14:tracePt t="28458" x="5207000" y="5318125"/>
          <p14:tracePt t="28464" x="5207000" y="5330825"/>
          <p14:tracePt t="28471" x="5194300" y="5330825"/>
          <p14:tracePt t="28485" x="5181600" y="5343525"/>
          <p14:tracePt t="28494" x="5170488" y="5343525"/>
          <p14:tracePt t="28505" x="5170488" y="5356225"/>
          <p14:tracePt t="28513" x="5157788" y="5356225"/>
          <p14:tracePt t="28528" x="5145088" y="5368925"/>
          <p14:tracePt t="28547" x="5132388" y="5368925"/>
          <p14:tracePt t="28554" x="5132388" y="5381625"/>
          <p14:tracePt t="28588" x="5119688" y="5394325"/>
          <p14:tracePt t="28623" x="5106988" y="5407025"/>
          <p14:tracePt t="28658" x="5106988" y="5418138"/>
          <p14:tracePt t="28672" x="5106988" y="5430838"/>
          <p14:tracePt t="28679" x="5094288" y="5430838"/>
          <p14:tracePt t="28693" x="5094288" y="5443538"/>
          <p14:tracePt t="28699" x="5094288" y="5456238"/>
          <p14:tracePt t="28720" x="5094288" y="5468938"/>
          <p14:tracePt t="28754" x="5094288" y="5481638"/>
          <p14:tracePt t="28789" x="5106988" y="5481638"/>
          <p14:tracePt t="28795" x="5119688" y="5481638"/>
          <p14:tracePt t="28810" x="5119688" y="5468938"/>
          <p14:tracePt t="28816" x="5132388" y="5468938"/>
          <p14:tracePt t="28825" x="5145088" y="5456238"/>
          <p14:tracePt t="28830" x="5145088" y="5443538"/>
          <p14:tracePt t="28837" x="5157788" y="5443538"/>
          <p14:tracePt t="28844" x="5170488" y="5430838"/>
          <p14:tracePt t="28859" x="5181600" y="5418138"/>
          <p14:tracePt t="28864" x="5194300" y="5418138"/>
          <p14:tracePt t="28872" x="5207000" y="5407025"/>
          <p14:tracePt t="28886" x="5219700" y="5394325"/>
          <p14:tracePt t="28899" x="5232400" y="5381625"/>
          <p14:tracePt t="28906" x="5257800" y="5368925"/>
          <p14:tracePt t="28920" x="5270500" y="5356225"/>
          <p14:tracePt t="28927" x="5281613" y="5356225"/>
          <p14:tracePt t="28934" x="5294313" y="5343525"/>
          <p14:tracePt t="28941" x="5307013" y="5343525"/>
          <p14:tracePt t="28947" x="5319713" y="5330825"/>
          <p14:tracePt t="28954" x="5332413" y="5318125"/>
          <p14:tracePt t="28962" x="5357813" y="5305425"/>
          <p14:tracePt t="28978" x="5394325" y="5281613"/>
          <p14:tracePt t="28982" x="5407025" y="5281613"/>
          <p14:tracePt t="28989" x="5419725" y="5268913"/>
          <p14:tracePt t="28996" x="5445125" y="5256213"/>
          <p14:tracePt t="29002" x="5470525" y="5243513"/>
          <p14:tracePt t="29011" x="5495925" y="5230813"/>
          <p14:tracePt t="29016" x="5507038" y="5230813"/>
          <p14:tracePt t="29023" x="5532438" y="5205413"/>
          <p14:tracePt t="29031" x="5557838" y="5205413"/>
          <p14:tracePt t="29037" x="5570538" y="5194300"/>
          <p14:tracePt t="29044" x="5583238" y="5194300"/>
          <p14:tracePt t="29051" x="5595938" y="5181600"/>
          <p14:tracePt t="29060" x="5619750" y="5181600"/>
          <p14:tracePt t="29065" x="5632450" y="5168900"/>
          <p14:tracePt t="29072" x="5645150" y="5168900"/>
          <p14:tracePt t="29086" x="5657850" y="5168900"/>
          <p14:tracePt t="29094" x="5683250" y="5156200"/>
          <p14:tracePt t="29113" x="5695950" y="5156200"/>
          <p14:tracePt t="29119" x="5708650" y="5156200"/>
          <p14:tracePt t="29128" x="5719763" y="5156200"/>
          <p14:tracePt t="29143" x="5732463" y="5156200"/>
          <p14:tracePt t="29147" x="5745163" y="5156200"/>
          <p14:tracePt t="29154" x="5757863" y="5156200"/>
          <p14:tracePt t="29162" x="5783263" y="5156200"/>
          <p14:tracePt t="29168" x="5795963" y="5143500"/>
          <p14:tracePt t="29176" x="5821363" y="5143500"/>
          <p14:tracePt t="29182" x="5845175" y="5143500"/>
          <p14:tracePt t="29189" x="5857875" y="5143500"/>
          <p14:tracePt t="29196" x="5870575" y="5143500"/>
          <p14:tracePt t="29202" x="5895975" y="5143500"/>
          <p14:tracePt t="29211" x="5921375" y="5143500"/>
          <p14:tracePt t="29216" x="5932488" y="5143500"/>
          <p14:tracePt t="29231" x="5945188" y="5143500"/>
          <p14:tracePt t="29237" x="5957888" y="5143500"/>
          <p14:tracePt t="29244" x="5970588" y="5143500"/>
          <p14:tracePt t="29260" x="5983288" y="5143500"/>
          <p14:tracePt t="29271" x="5995988" y="5143500"/>
          <p14:tracePt t="29279" x="6008688" y="5143500"/>
          <p14:tracePt t="29294" x="6021388" y="5156200"/>
          <p14:tracePt t="29300" x="6034088" y="5156200"/>
          <p14:tracePt t="29306" x="6045200" y="5156200"/>
          <p14:tracePt t="29320" x="6057900" y="5156200"/>
          <p14:tracePt t="29327" x="6070600" y="5168900"/>
          <p14:tracePt t="29334" x="6083300" y="5168900"/>
          <p14:tracePt t="29348" x="6096000" y="5168900"/>
          <p14:tracePt t="29362" x="6108700" y="5168900"/>
          <p14:tracePt t="29368" x="6108700" y="5181600"/>
          <p14:tracePt t="29376" x="6121400" y="5181600"/>
          <p14:tracePt t="29382" x="6134100" y="5181600"/>
          <p14:tracePt t="29389" x="6146800" y="5181600"/>
          <p14:tracePt t="29403" x="6157913" y="5181600"/>
          <p14:tracePt t="29410" x="6170613" y="5194300"/>
          <p14:tracePt t="29416" x="6183313" y="5194300"/>
          <p14:tracePt t="29430" x="6196013" y="5194300"/>
          <p14:tracePt t="29437" x="6208713" y="5205413"/>
          <p14:tracePt t="29452" x="6221413" y="5205413"/>
          <p14:tracePt t="29461" x="6234113" y="5218113"/>
          <p14:tracePt t="29465" x="6246813" y="5218113"/>
          <p14:tracePt t="29472" x="6259513" y="5218113"/>
          <p14:tracePt t="29479" x="6259513" y="5230813"/>
          <p14:tracePt t="29485" x="6270625" y="5230813"/>
          <p14:tracePt t="29494" x="6270625" y="5243513"/>
          <p14:tracePt t="29500" x="6283325" y="5243513"/>
          <p14:tracePt t="29513" x="6296025" y="5256213"/>
          <p14:tracePt t="29520" x="6296025" y="5268913"/>
          <p14:tracePt t="29528" x="6308725" y="5268913"/>
          <p14:tracePt t="29533" x="6308725" y="5281613"/>
          <p14:tracePt t="29543" x="6321425" y="5281613"/>
          <p14:tracePt t="29548" x="6321425" y="5294313"/>
          <p14:tracePt t="29568" x="6321425" y="5305425"/>
          <p14:tracePt t="29576" x="6321425" y="5318125"/>
          <p14:tracePt t="29589" x="6321425" y="5330825"/>
          <p14:tracePt t="29603" x="6321425" y="5343525"/>
          <p14:tracePt t="29617" x="6321425" y="5356225"/>
          <p14:tracePt t="29625" x="6321425" y="5368925"/>
          <p14:tracePt t="29637" x="6321425" y="5381625"/>
          <p14:tracePt t="29659" x="6321425" y="5394325"/>
          <p14:tracePt t="29672" x="6308725" y="5407025"/>
          <p14:tracePt t="29679" x="6308725" y="5418138"/>
          <p14:tracePt t="29686" x="6296025" y="5418138"/>
          <p14:tracePt t="29694" x="6296025" y="5430838"/>
          <p14:tracePt t="29699" x="6283325" y="5430838"/>
          <p14:tracePt t="29708" x="6270625" y="5430838"/>
          <p14:tracePt t="29714" x="6270625" y="5443538"/>
          <p14:tracePt t="29721" x="6259513" y="5443538"/>
          <p14:tracePt t="29728" x="6259513" y="5456238"/>
          <p14:tracePt t="29734" x="6246813" y="5456238"/>
          <p14:tracePt t="29748" x="6234113" y="5468938"/>
          <p14:tracePt t="29776" x="6221413" y="5481638"/>
          <p14:tracePt t="29792" x="6208713" y="5481638"/>
          <p14:tracePt t="29810" x="6196013" y="5481638"/>
          <p14:tracePt t="29826" x="6183313" y="5494338"/>
          <p14:tracePt t="29838" x="6170613" y="5494338"/>
          <p14:tracePt t="29845" x="6157913" y="5494338"/>
          <p14:tracePt t="29860" x="6146800" y="5494338"/>
          <p14:tracePt t="29865" x="6134100" y="5507038"/>
          <p14:tracePt t="29872" x="6121400" y="5507038"/>
          <p14:tracePt t="29886" x="6108700" y="5507038"/>
          <p14:tracePt t="29900" x="6096000" y="5507038"/>
          <p14:tracePt t="29908" x="6083300" y="5507038"/>
          <p14:tracePt t="29913" x="6070600" y="5507038"/>
          <p14:tracePt t="29920" x="6057900" y="5507038"/>
          <p14:tracePt t="29927" x="6045200" y="5507038"/>
          <p14:tracePt t="29934" x="6034088" y="5507038"/>
          <p14:tracePt t="29942" x="6008688" y="5507038"/>
          <p14:tracePt t="29955" x="5983288" y="5507038"/>
          <p14:tracePt t="29962" x="5970588" y="5507038"/>
          <p14:tracePt t="29969" x="5957888" y="5507038"/>
          <p14:tracePt t="29982" x="5932488" y="5507038"/>
          <p14:tracePt t="29994" x="5921375" y="5507038"/>
          <p14:tracePt t="29996" x="5908675" y="5507038"/>
          <p14:tracePt t="30003" x="5895975" y="5507038"/>
          <p14:tracePt t="30010" x="5883275" y="5507038"/>
          <p14:tracePt t="30026" x="5870575" y="5507038"/>
          <p14:tracePt t="30031" x="5857875" y="5507038"/>
          <p14:tracePt t="30044" x="5845175" y="5507038"/>
          <p14:tracePt t="30051" x="5832475" y="5507038"/>
          <p14:tracePt t="30065" x="5821363" y="5507038"/>
          <p14:tracePt t="30073" x="5808663" y="5507038"/>
          <p14:tracePt t="30080" x="5808663" y="5494338"/>
          <p14:tracePt t="30086" x="5795963" y="5494338"/>
          <p14:tracePt t="30100" x="5783263" y="5481638"/>
          <p14:tracePt t="30121" x="5770563" y="5468938"/>
          <p14:tracePt t="30134" x="5757863" y="5456238"/>
          <p14:tracePt t="30148" x="5745163" y="5456238"/>
          <p14:tracePt t="30155" x="5745163" y="5443538"/>
          <p14:tracePt t="30162" x="5732463" y="5443538"/>
          <p14:tracePt t="30184" x="5719763" y="5430838"/>
          <p14:tracePt t="30203" x="5708650" y="5418138"/>
          <p14:tracePt t="30218" x="5708650" y="5407025"/>
          <p14:tracePt t="30231" x="5708650" y="5394325"/>
          <p14:tracePt t="30238" x="5695950" y="5394325"/>
          <p14:tracePt t="30259" x="5695950" y="5381625"/>
          <p14:tracePt t="30265" x="5683250" y="5381625"/>
          <p14:tracePt t="30294" x="5683250" y="5368925"/>
          <p14:tracePt t="30300" x="5670550" y="5368925"/>
          <p14:tracePt t="30328" x="5670550" y="5356225"/>
          <p14:tracePt t="30335" x="5670550" y="5343525"/>
          <p14:tracePt t="30343" x="5657850" y="5343525"/>
          <p14:tracePt t="30349" x="5657850" y="5330825"/>
          <p14:tracePt t="30362" x="5657850" y="5318125"/>
          <p14:tracePt t="30383" x="5657850" y="5305425"/>
          <p14:tracePt t="30417" x="5657850" y="5294313"/>
          <p14:tracePt t="30548" x="5657850" y="5305425"/>
          <p14:tracePt t="30569" x="5657850" y="5318125"/>
          <p14:tracePt t="30583" x="5657850" y="5330825"/>
          <p14:tracePt t="30597" x="5657850" y="5343525"/>
          <p14:tracePt t="30603" x="5657850" y="5356225"/>
          <p14:tracePt t="30617" x="5657850" y="5368925"/>
          <p14:tracePt t="30638" x="5657850" y="5381625"/>
          <p14:tracePt t="30652" x="5657850" y="5394325"/>
          <p14:tracePt t="30673" x="5657850" y="5407025"/>
          <p14:tracePt t="30687" x="5657850" y="5418138"/>
          <p14:tracePt t="30708" x="5657850" y="5430838"/>
          <p14:tracePt t="30735" x="5657850" y="5443538"/>
          <p14:tracePt t="30742" x="5645150" y="5443538"/>
          <p14:tracePt t="30756" x="5645150" y="5456238"/>
          <p14:tracePt t="30769" x="5645150" y="5468938"/>
          <p14:tracePt t="30791" x="5645150" y="5481638"/>
          <p14:tracePt t="30811" x="5645150" y="5494338"/>
          <p14:tracePt t="30838" x="5632450" y="5507038"/>
          <p14:tracePt t="30860" x="5632450" y="5518150"/>
          <p14:tracePt t="30874" x="5632450" y="5530850"/>
          <p14:tracePt t="30880" x="5632450" y="5543550"/>
          <p14:tracePt t="30886" x="5619750" y="5543550"/>
          <p14:tracePt t="30893" x="5619750" y="5556250"/>
          <p14:tracePt t="30915" x="5619750" y="5568950"/>
          <p14:tracePt t="30921" x="5607050" y="5568950"/>
          <p14:tracePt t="30942" x="5607050" y="5581650"/>
          <p14:tracePt t="30962" x="5595938" y="5594350"/>
          <p14:tracePt t="30977" x="5595938" y="5607050"/>
          <p14:tracePt t="30984" x="5583238" y="5607050"/>
          <p14:tracePt t="30992" x="5583238" y="5619750"/>
          <p14:tracePt t="30998" x="5583238" y="5630863"/>
          <p14:tracePt t="31004" x="5570538" y="5630863"/>
          <p14:tracePt t="31011" x="5570538" y="5643563"/>
          <p14:tracePt t="31026" x="5557838" y="5656263"/>
          <p14:tracePt t="31040" x="5557838" y="5668963"/>
          <p14:tracePt t="31046" x="5545138" y="5668963"/>
          <p14:tracePt t="31059" x="5532438" y="5681663"/>
          <p14:tracePt t="31080" x="5519738" y="5694363"/>
          <p14:tracePt t="31093" x="5507038" y="5707063"/>
          <p14:tracePt t="31115" x="5495925" y="5707063"/>
          <p14:tracePt t="31135" x="5483225" y="5719763"/>
          <p14:tracePt t="31149" x="5470525" y="5719763"/>
          <p14:tracePt t="31157" x="5457825" y="5719763"/>
          <p14:tracePt t="31170" x="5445125" y="5719763"/>
          <p14:tracePt t="31177" x="5432425" y="5719763"/>
          <p14:tracePt t="31192" x="5419725" y="5719763"/>
          <p14:tracePt t="31211" x="5407025" y="5719763"/>
          <p14:tracePt t="31225" x="5394325" y="5719763"/>
          <p14:tracePt t="31232" x="5383213" y="5719763"/>
          <p14:tracePt t="31245" x="5370513" y="5719763"/>
          <p14:tracePt t="31259" x="5357813" y="5719763"/>
          <p14:tracePt t="31275" x="5345113" y="5719763"/>
          <p14:tracePt t="31280" x="5345113" y="5707063"/>
          <p14:tracePt t="31287" x="5332413" y="5694363"/>
          <p14:tracePt t="31294" x="5319713" y="5694363"/>
          <p14:tracePt t="31308" x="5319713" y="5681663"/>
          <p14:tracePt t="31314" x="5307013" y="5668963"/>
          <p14:tracePt t="31328" x="5294313" y="5656263"/>
          <p14:tracePt t="31342" x="5294313" y="5643563"/>
          <p14:tracePt t="31349" x="5281613" y="5643563"/>
          <p14:tracePt t="31358" x="5281613" y="5630863"/>
          <p14:tracePt t="31363" x="5270500" y="5630863"/>
          <p14:tracePt t="31369" x="5270500" y="5619750"/>
          <p14:tracePt t="31383" x="5270500" y="5607050"/>
          <p14:tracePt t="31391" x="5270500" y="5594350"/>
          <p14:tracePt t="31398" x="5270500" y="5581650"/>
          <p14:tracePt t="31404" x="5257800" y="5581650"/>
          <p14:tracePt t="31412" x="5257800" y="5568950"/>
          <p14:tracePt t="31418" x="5257800" y="5556250"/>
          <p14:tracePt t="31432" x="5257800" y="5543550"/>
          <p14:tracePt t="31442" x="5257800" y="5530850"/>
          <p14:tracePt t="31446" x="5257800" y="5518150"/>
          <p14:tracePt t="31466" x="5257800" y="5507038"/>
          <p14:tracePt t="31474" x="5257800" y="5494338"/>
          <p14:tracePt t="31487" x="5257800" y="5481638"/>
          <p14:tracePt t="31494" x="5270500" y="5481638"/>
          <p14:tracePt t="31501" x="5270500" y="5468938"/>
          <p14:tracePt t="31508" x="5270500" y="5456238"/>
          <p14:tracePt t="31515" x="5281613" y="5456238"/>
          <p14:tracePt t="31528" x="5294313" y="5443538"/>
          <p14:tracePt t="31535" x="5294313" y="5430838"/>
          <p14:tracePt t="31543" x="5307013" y="5430838"/>
          <p14:tracePt t="31549" x="5307013" y="5418138"/>
          <p14:tracePt t="31563" x="5319713" y="5418138"/>
          <p14:tracePt t="31577" x="5332413" y="5407025"/>
          <p14:tracePt t="31606" x="5345113" y="5407025"/>
          <p14:tracePt t="31611" x="5357813" y="5394325"/>
          <p14:tracePt t="31625" x="5370513" y="5394325"/>
          <p14:tracePt t="31632" x="5383213" y="5394325"/>
          <p14:tracePt t="31646" x="5394325" y="5394325"/>
          <p14:tracePt t="31653" x="5407025" y="5394325"/>
          <p14:tracePt t="31660" x="5419725" y="5394325"/>
          <p14:tracePt t="31666" x="5432425" y="5394325"/>
          <p14:tracePt t="31674" x="5445125" y="5394325"/>
          <p14:tracePt t="31680" x="5457825" y="5394325"/>
          <p14:tracePt t="31687" x="5470525" y="5394325"/>
          <p14:tracePt t="31701" x="5483225" y="5407025"/>
          <p14:tracePt t="31723" x="5495925" y="5407025"/>
          <p14:tracePt t="31735" x="5507038" y="5407025"/>
          <p14:tracePt t="31743" x="5519738" y="5418138"/>
          <p14:tracePt t="31757" x="5532438" y="5418138"/>
          <p14:tracePt t="31763" x="5532438" y="5430838"/>
          <p14:tracePt t="31770" x="5545138" y="5430838"/>
          <p14:tracePt t="31777" x="5545138" y="5443538"/>
          <p14:tracePt t="31784" x="5557838" y="5443538"/>
          <p14:tracePt t="31797" x="5557838" y="5456238"/>
          <p14:tracePt t="31807" x="5570538" y="5456238"/>
          <p14:tracePt t="31819" x="5570538" y="5468938"/>
          <p14:tracePt t="31826" x="5583238" y="5468938"/>
          <p14:tracePt t="31832" x="5583238" y="5481638"/>
          <p14:tracePt t="31846" x="5595938" y="5481638"/>
          <p14:tracePt t="31860" x="5607050" y="5494338"/>
          <p14:tracePt t="31867" x="5619750" y="5494338"/>
          <p14:tracePt t="31875" x="5619750" y="5507038"/>
          <p14:tracePt t="31881" x="5632450" y="5507038"/>
          <p14:tracePt t="31887" x="5632450" y="5518150"/>
          <p14:tracePt t="31901" x="5645150" y="5530850"/>
          <p14:tracePt t="31909" x="5645150" y="5543550"/>
          <p14:tracePt t="31924" x="5657850" y="5556250"/>
          <p14:tracePt t="31936" x="5657850" y="5568950"/>
          <p14:tracePt t="31950" x="5683250" y="5581650"/>
          <p14:tracePt t="31958" x="5683250" y="5594350"/>
          <p14:tracePt t="31991" x="5683250" y="5619750"/>
          <p14:tracePt t="31998" x="5695950" y="5630863"/>
          <p14:tracePt t="32008" x="5695950" y="5643563"/>
          <p14:tracePt t="32012" x="5695950" y="5656263"/>
          <p14:tracePt t="32018" x="5695950" y="5681663"/>
          <p14:tracePt t="32025" x="5695950" y="5694363"/>
          <p14:tracePt t="32032" x="5708650" y="5707063"/>
          <p14:tracePt t="32046" x="5708650" y="5719763"/>
          <p14:tracePt t="32053" x="5708650" y="5732463"/>
          <p14:tracePt t="32074" x="5708650" y="5743575"/>
          <p14:tracePt t="32081" x="5708650" y="5756275"/>
          <p14:tracePt t="32094" x="5708650" y="5768975"/>
          <p14:tracePt t="32115" x="5708650" y="5781675"/>
          <p14:tracePt t="32136" x="5708650" y="5794375"/>
          <p14:tracePt t="32170" x="5708650" y="5807075"/>
          <p14:tracePt t="32336" x="5708650" y="5794375"/>
          <p14:tracePt t="32343" x="5708650" y="5768975"/>
          <p14:tracePt t="32350" x="5708650" y="5756275"/>
          <p14:tracePt t="32357" x="5708650" y="5743575"/>
          <p14:tracePt t="32363" x="5708650" y="5732463"/>
          <p14:tracePt t="32372" x="5708650" y="5719763"/>
          <p14:tracePt t="32377" x="5708650" y="5707063"/>
          <p14:tracePt t="32391" x="5708650" y="5694363"/>
          <p14:tracePt t="32398" x="5708650" y="5681663"/>
          <p14:tracePt t="32412" x="5708650" y="5668963"/>
          <p14:tracePt t="32440" x="5708650" y="5656263"/>
          <p14:tracePt t="32453" x="5708650" y="5643563"/>
          <p14:tracePt t="32467" x="5719763" y="5630863"/>
          <p14:tracePt t="32481" x="5732463" y="5619750"/>
          <p14:tracePt t="32489" x="5732463" y="5607050"/>
          <p14:tracePt t="32501" x="5732463" y="5594350"/>
          <p14:tracePt t="32508" x="5745163" y="5581650"/>
          <p14:tracePt t="32524" x="5745163" y="5568950"/>
          <p14:tracePt t="32529" x="5757863" y="5556250"/>
          <p14:tracePt t="32543" x="5770563" y="5543550"/>
          <p14:tracePt t="32556" x="5783263" y="5530850"/>
          <p14:tracePt t="32563" x="5783263" y="5518150"/>
          <p14:tracePt t="32578" x="5795963" y="5518150"/>
          <p14:tracePt t="32592" x="5808663" y="5518150"/>
          <p14:tracePt t="32598" x="5808663" y="5507038"/>
          <p14:tracePt t="32618" x="5821363" y="5494338"/>
          <p14:tracePt t="32633" x="5832475" y="5494338"/>
          <p14:tracePt t="32642" x="5832475" y="5481638"/>
          <p14:tracePt t="32647" x="5845175" y="5481638"/>
          <p14:tracePt t="32653" x="5857875" y="5481638"/>
          <p14:tracePt t="32667" x="5857875" y="5468938"/>
          <p14:tracePt t="32674" x="5870575" y="5468938"/>
          <p14:tracePt t="32681" x="5883275" y="5468938"/>
          <p14:tracePt t="32695" x="5895975" y="5468938"/>
          <p14:tracePt t="32709" x="5895975" y="5456238"/>
          <p14:tracePt t="32715" x="5908675" y="5456238"/>
          <p14:tracePt t="32729" x="5921375" y="5456238"/>
          <p14:tracePt t="32736" x="5932488" y="5456238"/>
          <p14:tracePt t="32757" x="5945188" y="5456238"/>
          <p14:tracePt t="32777" x="5957888" y="5456238"/>
          <p14:tracePt t="32799" x="5970588" y="5456238"/>
          <p14:tracePt t="32819" x="5983288" y="5456238"/>
          <p14:tracePt t="32833" x="5995988" y="5456238"/>
          <p14:tracePt t="32840" x="6008688" y="5456238"/>
          <p14:tracePt t="32856" x="6021388" y="5456238"/>
          <p14:tracePt t="32860" x="6034088" y="5456238"/>
          <p14:tracePt t="32867" x="6045200" y="5456238"/>
          <p14:tracePt t="32874" x="6057900" y="5456238"/>
          <p14:tracePt t="32881" x="6070600" y="5468938"/>
          <p14:tracePt t="32889" x="6083300" y="5468938"/>
          <p14:tracePt t="32902" x="6096000" y="5468938"/>
          <p14:tracePt t="32915" x="6108700" y="5468938"/>
          <p14:tracePt t="32929" x="6121400" y="5481638"/>
          <p14:tracePt t="32943" x="6134100" y="5481638"/>
          <p14:tracePt t="32973" x="6134100" y="5494338"/>
          <p14:tracePt t="32989" x="6146800" y="5494338"/>
          <p14:tracePt t="32998" x="6146800" y="5507038"/>
          <p14:tracePt t="33012" x="6157913" y="5507038"/>
          <p14:tracePt t="33040" x="6157913" y="5518150"/>
          <p14:tracePt t="33095" x="6157913" y="5530850"/>
          <p14:tracePt t="33116" x="6157913" y="5543550"/>
          <p14:tracePt t="33122" x="6146800" y="5543550"/>
          <p14:tracePt t="33137" x="6146800" y="5556250"/>
          <p14:tracePt t="33151" x="6146800" y="5568950"/>
          <p14:tracePt t="33164" x="6146800" y="5581650"/>
          <p14:tracePt t="33178" x="6134100" y="5581650"/>
          <p14:tracePt t="33213" x="6134100" y="5594350"/>
          <p14:tracePt t="33220" x="6121400" y="5594350"/>
          <p14:tracePt t="33247" x="6121400" y="5607050"/>
          <p14:tracePt t="33255" x="6108700" y="5607050"/>
          <p14:tracePt t="33281" x="6096000" y="5607050"/>
          <p14:tracePt t="33289" x="6096000" y="5619750"/>
          <p14:tracePt t="33295" x="6083300" y="5619750"/>
          <p14:tracePt t="33315" x="6070600" y="5619750"/>
          <p14:tracePt t="33330" x="6057900" y="5619750"/>
          <p14:tracePt t="33343" x="6034088" y="5619750"/>
          <p14:tracePt t="33351" x="6021388" y="5619750"/>
          <p14:tracePt t="33364" x="6008688" y="5619750"/>
          <p14:tracePt t="33373" x="5995988" y="5619750"/>
          <p14:tracePt t="33378" x="5983288" y="5619750"/>
          <p14:tracePt t="33385" x="5957888" y="5619750"/>
          <p14:tracePt t="33392" x="5945188" y="5619750"/>
          <p14:tracePt t="33399" x="5932488" y="5619750"/>
          <p14:tracePt t="33406" x="5921375" y="5619750"/>
          <p14:tracePt t="33412" x="5908675" y="5619750"/>
          <p14:tracePt t="33419" x="5895975" y="5619750"/>
          <p14:tracePt t="33427" x="5883275" y="5619750"/>
          <p14:tracePt t="33433" x="5870575" y="5619750"/>
          <p14:tracePt t="33440" x="5857875" y="5619750"/>
          <p14:tracePt t="33447" x="5845175" y="5619750"/>
          <p14:tracePt t="33461" x="5832475" y="5619750"/>
          <p14:tracePt t="33468" x="5821363" y="5619750"/>
          <p14:tracePt t="33474" x="5808663" y="5619750"/>
          <p14:tracePt t="33489" x="5795963" y="5619750"/>
          <p14:tracePt t="33495" x="5770563" y="5630863"/>
          <p14:tracePt t="33502" x="5757863" y="5630863"/>
          <p14:tracePt t="33516" x="5745163" y="5630863"/>
          <p14:tracePt t="33524" x="5732463" y="5630863"/>
          <p14:tracePt t="33530" x="5719763" y="5643563"/>
          <p14:tracePt t="33543" x="5708650" y="5643563"/>
          <p14:tracePt t="33550" x="5695950" y="5643563"/>
          <p14:tracePt t="33557" x="5683250" y="5643563"/>
          <p14:tracePt t="33573" x="5670550" y="5643563"/>
          <p14:tracePt t="33578" x="5670550" y="5656263"/>
          <p14:tracePt t="33592" x="5657850" y="5656263"/>
          <p14:tracePt t="33606" x="5645150" y="5668963"/>
          <p14:tracePt t="33620" x="5632450" y="5668963"/>
          <p14:tracePt t="33627" x="5632450" y="5681663"/>
          <p14:tracePt t="33633" x="5619750" y="5694363"/>
          <p14:tracePt t="33641" x="5607050" y="5694363"/>
          <p14:tracePt t="33647" x="5607050" y="5707063"/>
          <p14:tracePt t="33656" x="5595938" y="5719763"/>
          <p14:tracePt t="33661" x="5583238" y="5732463"/>
          <p14:tracePt t="33667" x="5583238" y="5743575"/>
          <p14:tracePt t="33675" x="5557838" y="5756275"/>
          <p14:tracePt t="33681" x="5557838" y="5768975"/>
          <p14:tracePt t="33689" x="5545138" y="5781675"/>
          <p14:tracePt t="33710" x="5532438" y="5794375"/>
          <p14:tracePt t="33716" x="5532438" y="5807075"/>
          <p14:tracePt t="33730" x="5519738" y="5819775"/>
          <p14:tracePt t="33744" x="5507038" y="5832475"/>
          <p14:tracePt t="33751" x="5507038" y="5843588"/>
          <p14:tracePt t="33765" x="5507038" y="5856288"/>
          <p14:tracePt t="33778" x="5495925" y="5856288"/>
          <p14:tracePt t="33785" x="5495925" y="5868988"/>
          <p14:tracePt t="33792" x="5495925" y="5881688"/>
          <p14:tracePt t="33799" x="5483225" y="5881688"/>
          <p14:tracePt t="33812" x="5483225" y="5894388"/>
          <p14:tracePt t="33820" x="5483225" y="5907088"/>
          <p14:tracePt t="33833" x="5470525" y="5919788"/>
          <p14:tracePt t="33847" x="5470525" y="5932488"/>
          <p14:tracePt t="33861" x="5470525" y="5945188"/>
          <p14:tracePt t="33875" x="5457825" y="5956300"/>
          <p14:tracePt t="33881" x="5457825" y="5969000"/>
          <p14:tracePt t="33889" x="5457825" y="5994400"/>
          <p14:tracePt t="33896" x="5457825" y="6007100"/>
          <p14:tracePt t="33916" x="5445125" y="6007100"/>
          <p14:tracePt t="34048" x="5432425" y="6007100"/>
          <p14:tracePt t="34104" x="5419725" y="6007100"/>
          <p14:tracePt t="34138" x="5407025" y="6007100"/>
          <p14:tracePt t="34164" x="5394325" y="6007100"/>
          <p14:tracePt t="34178" x="5383213" y="6007100"/>
          <p14:tracePt t="34845" x="5383213" y="6019800"/>
          <p14:tracePt t="34859" x="5383213" y="6032500"/>
          <p14:tracePt t="34872" x="5383213" y="6045200"/>
          <p14:tracePt t="34879" x="5383213" y="6056313"/>
          <p14:tracePt t="34893" x="5383213" y="6069013"/>
          <p14:tracePt t="34901" x="5383213" y="6081713"/>
          <p14:tracePt t="34907" x="5383213" y="6094413"/>
          <p14:tracePt t="34914" x="5383213" y="6107113"/>
          <p14:tracePt t="34921" x="5383213" y="6119813"/>
          <p14:tracePt t="34927" x="5383213" y="6132513"/>
          <p14:tracePt t="34939" x="5383213" y="6145213"/>
          <p14:tracePt t="34942" x="5383213" y="6157913"/>
          <p14:tracePt t="34955" x="5383213" y="6169025"/>
          <p14:tracePt t="34962" x="5383213" y="6181725"/>
          <p14:tracePt t="34971" x="5383213" y="6194425"/>
          <p14:tracePt t="34990" x="5383213" y="6207125"/>
          <p14:tracePt t="35011" x="5383213" y="6219825"/>
          <p14:tracePt t="35017" x="5383213" y="6232525"/>
          <p14:tracePt t="35025" x="5383213" y="6245225"/>
          <p14:tracePt t="35038" x="5383213" y="6257925"/>
          <p14:tracePt t="35045" x="5383213" y="6269038"/>
          <p14:tracePt t="35054" x="5383213" y="6281738"/>
          <p14:tracePt t="35059" x="5383213" y="6294438"/>
          <p14:tracePt t="35074" x="5383213" y="6307138"/>
          <p14:tracePt t="35093" x="5383213" y="6319838"/>
          <p14:tracePt t="35100" x="5383213" y="6332538"/>
          <p14:tracePt t="35122" x="5383213" y="6345238"/>
          <p14:tracePt t="35128" x="5383213" y="6357938"/>
          <p14:tracePt t="35137" x="5383213" y="6370638"/>
          <p14:tracePt t="35142" x="5383213" y="6381750"/>
          <p14:tracePt t="35148" x="5383213" y="6394450"/>
          <p14:tracePt t="35155" x="5383213" y="6407150"/>
          <p14:tracePt t="35171" x="5383213" y="6419850"/>
          <p14:tracePt t="35176" x="5383213" y="6432550"/>
          <p14:tracePt t="35183" x="5370513" y="6445250"/>
          <p14:tracePt t="35196" x="5370513" y="6457950"/>
          <p14:tracePt t="35211" x="5370513" y="6470650"/>
          <p14:tracePt t="35225" x="5357813" y="6470650"/>
          <p14:tracePt t="35238" x="5357813" y="6483350"/>
          <p14:tracePt t="35259" x="5345113" y="6494463"/>
          <p14:tracePt t="35280" x="5345113" y="6507163"/>
          <p14:tracePt t="35300" x="5345113" y="6519863"/>
          <p14:tracePt t="35322" x="5332413" y="6519863"/>
          <p14:tracePt t="35342" x="5332413" y="6532563"/>
          <p14:tracePt t="35356" x="5319713" y="6532563"/>
          <p14:tracePt t="35390" x="5307013" y="6532563"/>
          <p14:tracePt t="35432" x="5294313" y="6532563"/>
          <p14:tracePt t="35473" x="5281613" y="6532563"/>
          <p14:tracePt t="35501" x="5281613" y="6519863"/>
          <p14:tracePt t="35542" x="5281613" y="6507163"/>
          <p14:tracePt t="35556" x="5281613" y="6494463"/>
          <p14:tracePt t="35583" x="5281613" y="6483350"/>
          <p14:tracePt t="35597" x="5281613" y="6470650"/>
          <p14:tracePt t="35611" x="5281613" y="6457950"/>
          <p14:tracePt t="35625" x="5281613" y="6445250"/>
          <p14:tracePt t="35632" x="5281613" y="6432550"/>
          <p14:tracePt t="35645" x="5281613" y="6419850"/>
          <p14:tracePt t="35666" x="5281613" y="6407150"/>
          <p14:tracePt t="35680" x="5281613" y="6394450"/>
          <p14:tracePt t="35694" x="5294313" y="6381750"/>
          <p14:tracePt t="35701" x="5294313" y="6370638"/>
          <p14:tracePt t="35714" x="5307013" y="6357938"/>
          <p14:tracePt t="35729" x="5319713" y="6345238"/>
          <p14:tracePt t="35737" x="5319713" y="6332538"/>
          <p14:tracePt t="35742" x="5319713" y="6319838"/>
          <p14:tracePt t="35749" x="5332413" y="6319838"/>
          <p14:tracePt t="35756" x="5332413" y="6307138"/>
          <p14:tracePt t="35763" x="5345113" y="6307138"/>
          <p14:tracePt t="35777" x="5345113" y="6294438"/>
          <p14:tracePt t="35785" x="5357813" y="6294438"/>
          <p14:tracePt t="35791" x="5357813" y="6281738"/>
          <p14:tracePt t="35797" x="5357813" y="6269038"/>
          <p14:tracePt t="35804" x="5370513" y="6269038"/>
          <p14:tracePt t="35811" x="5383213" y="6257925"/>
          <p14:tracePt t="35825" x="5383213" y="6245225"/>
          <p14:tracePt t="35840" x="5383213" y="6232525"/>
          <p14:tracePt t="35845" x="5394325" y="6219825"/>
          <p14:tracePt t="35854" x="5407025" y="6219825"/>
          <p14:tracePt t="35866" x="5419725" y="6207125"/>
          <p14:tracePt t="35873" x="5419725" y="6194425"/>
          <p14:tracePt t="35880" x="5432425" y="6194425"/>
          <p14:tracePt t="35903" x="5457825" y="6169025"/>
          <p14:tracePt t="35908" x="5470525" y="6157913"/>
          <p14:tracePt t="35921" x="5483225" y="6157913"/>
          <p14:tracePt t="35929" x="5483225" y="6145213"/>
          <p14:tracePt t="35937" x="5495925" y="6132513"/>
          <p14:tracePt t="35949" x="5507038" y="6119813"/>
          <p14:tracePt t="35956" x="5519738" y="6119813"/>
          <p14:tracePt t="35963" x="5519738" y="6107113"/>
          <p14:tracePt t="35977" x="5532438" y="6094413"/>
          <p14:tracePt t="35984" x="5545138" y="6094413"/>
          <p14:tracePt t="35991" x="5557838" y="6081713"/>
          <p14:tracePt t="36005" x="5570538" y="6069013"/>
          <p14:tracePt t="36011" x="5583238" y="6069013"/>
          <p14:tracePt t="36020" x="5595938" y="6069013"/>
          <p14:tracePt t="36032" x="5607050" y="6069013"/>
          <p14:tracePt t="36039" x="5607050" y="6056313"/>
          <p14:tracePt t="36046" x="5619750" y="6056313"/>
          <p14:tracePt t="36053" x="5619750" y="6045200"/>
          <p14:tracePt t="36059" x="5632450" y="6045200"/>
          <p14:tracePt t="36073" x="5645150" y="6032500"/>
          <p14:tracePt t="36087" x="5657850" y="6032500"/>
          <p14:tracePt t="36094" x="5670550" y="6032500"/>
          <p14:tracePt t="36105" x="5683250" y="6019800"/>
          <p14:tracePt t="36108" x="5695950" y="6019800"/>
          <p14:tracePt t="36114" x="5708650" y="6019800"/>
          <p14:tracePt t="36122" x="5708650" y="6007100"/>
          <p14:tracePt t="36128" x="5719763" y="6007100"/>
          <p14:tracePt t="36137" x="5732463" y="5994400"/>
          <p14:tracePt t="36142" x="5745163" y="5994400"/>
          <p14:tracePt t="36156" x="5757863" y="5981700"/>
          <p14:tracePt t="36171" x="5770563" y="5981700"/>
          <p14:tracePt t="36177" x="5783263" y="5981700"/>
          <p14:tracePt t="36191" x="5795963" y="5969000"/>
          <p14:tracePt t="36205" x="5808663" y="5969000"/>
          <p14:tracePt t="36219" x="5821363" y="5969000"/>
          <p14:tracePt t="36225" x="5832475" y="5956300"/>
          <p14:tracePt t="36232" x="5845175" y="5956300"/>
          <p14:tracePt t="36253" x="5857875" y="5956300"/>
          <p14:tracePt t="36259" x="5870575" y="5956300"/>
          <p14:tracePt t="36267" x="5883275" y="5956300"/>
          <p14:tracePt t="36273" x="5895975" y="5956300"/>
          <p14:tracePt t="36287" x="5908675" y="5956300"/>
          <p14:tracePt t="36294" x="5921375" y="5956300"/>
          <p14:tracePt t="36303" x="5932488" y="5956300"/>
          <p14:tracePt t="36315" x="5945188" y="5956300"/>
          <p14:tracePt t="36322" x="5957888" y="5956300"/>
          <p14:tracePt t="36337" x="5970588" y="5956300"/>
          <p14:tracePt t="36342" x="5983288" y="5956300"/>
          <p14:tracePt t="36363" x="5995988" y="5956300"/>
          <p14:tracePt t="36377" x="6008688" y="5969000"/>
          <p14:tracePt t="36391" x="6021388" y="5981700"/>
          <p14:tracePt t="36404" x="6034088" y="5981700"/>
          <p14:tracePt t="36411" x="6034088" y="5994400"/>
          <p14:tracePt t="36419" x="6045200" y="5994400"/>
          <p14:tracePt t="36439" x="6057900" y="6007100"/>
          <p14:tracePt t="36474" x="6057900" y="6019800"/>
          <p14:tracePt t="36487" x="6070600" y="6032500"/>
          <p14:tracePt t="36502" x="6070600" y="6045200"/>
          <p14:tracePt t="36522" x="6070600" y="6056313"/>
          <p14:tracePt t="36535" x="6070600" y="6069013"/>
          <p14:tracePt t="36556" x="6070600" y="6081713"/>
          <p14:tracePt t="36563" x="6070600" y="6094413"/>
          <p14:tracePt t="36578" x="6070600" y="6107113"/>
          <p14:tracePt t="36591" x="6070600" y="6119813"/>
          <p14:tracePt t="36605" x="6070600" y="6132513"/>
          <p14:tracePt t="36611" x="6070600" y="6145213"/>
          <p14:tracePt t="36620" x="6057900" y="6157913"/>
          <p14:tracePt t="36633" x="6057900" y="6169025"/>
          <p14:tracePt t="36646" x="6057900" y="6181725"/>
          <p14:tracePt t="36668" x="6057900" y="6194425"/>
          <p14:tracePt t="36688" x="6045200" y="6207125"/>
          <p14:tracePt t="36702" x="6045200" y="6219825"/>
          <p14:tracePt t="36716" x="6034088" y="6219825"/>
          <p14:tracePt t="36722" x="6034088" y="6232525"/>
          <p14:tracePt t="36737" x="6034088" y="6245225"/>
          <p14:tracePt t="36751" x="6021388" y="6245225"/>
          <p14:tracePt t="36756" x="6021388" y="6257925"/>
          <p14:tracePt t="36763" x="6008688" y="6269038"/>
          <p14:tracePt t="36791" x="5995988" y="6281738"/>
          <p14:tracePt t="36801" x="5995988" y="6294438"/>
          <p14:tracePt t="36808" x="5983288" y="6294438"/>
          <p14:tracePt t="36812" x="5983288" y="6307138"/>
          <p14:tracePt t="36819" x="5970588" y="6307138"/>
          <p14:tracePt t="36825" x="5970588" y="6319838"/>
          <p14:tracePt t="36839" x="5957888" y="6332538"/>
          <p14:tracePt t="36854" x="5945188" y="6345238"/>
          <p14:tracePt t="36860" x="5932488" y="6345238"/>
          <p14:tracePt t="36874" x="5921375" y="6357938"/>
          <p14:tracePt t="36894" x="5908675" y="6357938"/>
          <p14:tracePt t="36904" x="5908675" y="6370638"/>
          <p14:tracePt t="36915" x="5895975" y="6370638"/>
          <p14:tracePt t="36929" x="5883275" y="6370638"/>
          <p14:tracePt t="36943" x="5883275" y="6381750"/>
          <p14:tracePt t="36964" x="5870575" y="6381750"/>
          <p14:tracePt t="36986" x="5857875" y="6394450"/>
          <p14:tracePt t="36991" x="5845175" y="6394450"/>
          <p14:tracePt t="37005" x="5832475" y="6394450"/>
          <p14:tracePt t="37012" x="5832475" y="6407150"/>
          <p14:tracePt t="37019" x="5821363" y="6407150"/>
          <p14:tracePt t="37033" x="5808663" y="6407150"/>
          <p14:tracePt t="37047" x="5795963" y="6419850"/>
          <p14:tracePt t="37061" x="5783263" y="6419850"/>
          <p14:tracePt t="37074" x="5770563" y="6419850"/>
          <p14:tracePt t="37088" x="5757863" y="6419850"/>
          <p14:tracePt t="37108" x="5745163" y="6419850"/>
          <p14:tracePt t="37129" x="5732463" y="6419850"/>
          <p14:tracePt t="37151" x="5719763" y="6419850"/>
          <p14:tracePt t="37171" x="5708650" y="6419850"/>
          <p14:tracePt t="37178" x="5695950" y="6419850"/>
          <p14:tracePt t="37192" x="5683250" y="6419850"/>
          <p14:tracePt t="37206" x="5670550" y="6419850"/>
          <p14:tracePt t="37219" x="5657850" y="6419850"/>
          <p14:tracePt t="37234" x="5645150" y="6419850"/>
          <p14:tracePt t="37246" x="5632450" y="6419850"/>
          <p14:tracePt t="37253" x="5632450" y="6407150"/>
          <p14:tracePt t="37269" x="5619750" y="6407150"/>
          <p14:tracePt t="37275" x="5607050" y="6407150"/>
          <p14:tracePt t="37288" x="5595938" y="6407150"/>
          <p14:tracePt t="37294" x="5595938" y="6394450"/>
          <p14:tracePt t="37309" x="5583238" y="6394450"/>
          <p14:tracePt t="37323" x="5583238" y="6381750"/>
          <p14:tracePt t="37329" x="5570538" y="6381750"/>
          <p14:tracePt t="37343" x="5570538" y="6370638"/>
          <p14:tracePt t="37356" x="5557838" y="6370638"/>
          <p14:tracePt t="37371" x="5557838" y="6357938"/>
          <p14:tracePt t="37378" x="5545138" y="6357938"/>
          <p14:tracePt t="37398" x="5532438" y="6345238"/>
          <p14:tracePt t="37412" x="5519738" y="6345238"/>
          <p14:tracePt t="37419" x="5519738" y="6332538"/>
          <p14:tracePt t="37436" x="5507038" y="6332538"/>
          <p14:tracePt t="37440" x="5507038" y="6319838"/>
          <p14:tracePt t="37453" x="5507038" y="6307138"/>
          <p14:tracePt t="37461" x="5495925" y="6307138"/>
          <p14:tracePt t="37475" x="5495925" y="6294438"/>
          <p14:tracePt t="37495" x="5483225" y="6294438"/>
          <p14:tracePt t="37502" x="5483225" y="6281738"/>
          <p14:tracePt t="37523" x="5483225" y="6269038"/>
          <p14:tracePt t="37530" x="5470525" y="6269038"/>
          <p14:tracePt t="37536" x="5470525" y="6257925"/>
          <p14:tracePt t="37543" x="5470525" y="6245225"/>
          <p14:tracePt t="37564" x="5470525" y="6232525"/>
          <p14:tracePt t="37585" x="5470525" y="6219825"/>
          <p14:tracePt t="37612" x="5470525" y="6207125"/>
          <p14:tracePt t="37635" x="5470525" y="6194425"/>
          <p14:tracePt t="37640" x="5483225" y="6194425"/>
          <p14:tracePt t="37654" x="5483225" y="6181725"/>
          <p14:tracePt t="37660" x="5495925" y="6181725"/>
          <p14:tracePt t="37669" x="5495925" y="6169025"/>
          <p14:tracePt t="37688" x="5507038" y="6157913"/>
          <p14:tracePt t="37708" x="5519738" y="6157913"/>
          <p14:tracePt t="37718" x="5519738" y="6145213"/>
          <p14:tracePt t="37730" x="5532438" y="6145213"/>
          <p14:tracePt t="37743" x="5545138" y="6132513"/>
          <p14:tracePt t="37764" x="5557838" y="6132513"/>
          <p14:tracePt t="37785" x="5570538" y="6132513"/>
          <p14:tracePt t="37792" x="5570538" y="6119813"/>
          <p14:tracePt t="37800" x="5583238" y="6119813"/>
          <p14:tracePt t="37812" x="5595938" y="6119813"/>
          <p14:tracePt t="37820" x="5607050" y="6119813"/>
          <p14:tracePt t="37827" x="5619750" y="6119813"/>
          <p14:tracePt t="37846" x="5632450" y="6119813"/>
          <p14:tracePt t="37854" x="5645150" y="6119813"/>
          <p14:tracePt t="37860" x="5657850" y="6119813"/>
          <p14:tracePt t="37874" x="5670550" y="6119813"/>
          <p14:tracePt t="37889" x="5683250" y="6119813"/>
          <p14:tracePt t="37895" x="5695950" y="6119813"/>
          <p14:tracePt t="37909" x="5708650" y="6119813"/>
          <p14:tracePt t="37918" x="5719763" y="6119813"/>
          <p14:tracePt t="37923" x="5732463" y="6119813"/>
          <p14:tracePt t="37937" x="5745163" y="6119813"/>
          <p14:tracePt t="37944" x="5757863" y="6132513"/>
          <p14:tracePt t="37952" x="5770563" y="6132513"/>
          <p14:tracePt t="37964" x="5783263" y="6145213"/>
          <p14:tracePt t="37971" x="5795963" y="6145213"/>
          <p14:tracePt t="37978" x="5808663" y="6145213"/>
          <p14:tracePt t="38002" x="5832475" y="6157913"/>
          <p14:tracePt t="38006" x="5845175" y="6169025"/>
          <p14:tracePt t="38026" x="5870575" y="6169025"/>
          <p14:tracePt t="38035" x="5870575" y="6181725"/>
          <p14:tracePt t="38040" x="5883275" y="6181725"/>
          <p14:tracePt t="38047" x="5883275" y="6194425"/>
          <p14:tracePt t="38054" x="5895975" y="6194425"/>
          <p14:tracePt t="38061" x="5908675" y="6194425"/>
          <p14:tracePt t="38068" x="5908675" y="6207125"/>
          <p14:tracePt t="38074" x="5921375" y="6207125"/>
          <p14:tracePt t="38082" x="5932488" y="6207125"/>
          <p14:tracePt t="38088" x="5945188" y="6219825"/>
          <p14:tracePt t="38095" x="5957888" y="6219825"/>
          <p14:tracePt t="38109" x="5970588" y="6232525"/>
          <p14:tracePt t="38123" x="5983288" y="6245225"/>
          <p14:tracePt t="38130" x="5995988" y="6245225"/>
          <p14:tracePt t="38137" x="6008688" y="6245225"/>
          <p14:tracePt t="38143" x="6008688" y="6257925"/>
          <p14:tracePt t="38152" x="6021388" y="6257925"/>
          <p14:tracePt t="38166" x="6034088" y="6269038"/>
          <p14:tracePt t="38171" x="6045200" y="6269038"/>
          <p14:tracePt t="38178" x="6057900" y="6281738"/>
          <p14:tracePt t="38192" x="6070600" y="6281738"/>
          <p14:tracePt t="38201" x="6083300" y="6294438"/>
          <p14:tracePt t="38206" x="6096000" y="6294438"/>
          <p14:tracePt t="38213" x="6108700" y="6294438"/>
          <p14:tracePt t="38220" x="6134100" y="6307138"/>
          <p14:tracePt t="38234" x="6146800" y="6319838"/>
          <p14:tracePt t="38240" x="6157913" y="6319838"/>
          <p14:tracePt t="38247" x="6157913" y="6332538"/>
          <p14:tracePt t="38254" x="6170613" y="6332538"/>
          <p14:tracePt t="38261" x="6183313" y="6332538"/>
          <p14:tracePt t="38268" x="6196013" y="6345238"/>
          <p14:tracePt t="38274" x="6208713" y="6357938"/>
          <p14:tracePt t="38288" x="6221413" y="6370638"/>
          <p14:tracePt t="38295" x="6234113" y="6381750"/>
          <p14:tracePt t="38309" x="6246813" y="6381750"/>
          <p14:tracePt t="38318" x="6259513" y="6381750"/>
          <p14:tracePt t="38323" x="6259513" y="6394450"/>
          <p14:tracePt t="38337" x="6270625" y="6407150"/>
          <p14:tracePt t="38351" x="6283325" y="6407150"/>
          <p14:tracePt t="38357" x="6283325" y="6419850"/>
          <p14:tracePt t="38366" x="6296025" y="6419850"/>
          <p14:tracePt t="38378" x="6296025" y="6432550"/>
          <p14:tracePt t="38385" x="6308725" y="6432550"/>
          <p14:tracePt t="38392" x="6308725" y="6445250"/>
          <p14:tracePt t="38413" x="6308725" y="6457950"/>
          <p14:tracePt t="38433" x="6321425" y="6457950"/>
          <p14:tracePt t="38454" x="6321425" y="6470650"/>
          <p14:tracePt t="38496" x="6321425" y="6483350"/>
          <p14:tracePt t="38544" x="6321425" y="6494463"/>
          <p14:tracePt t="38557" x="6308725" y="6494463"/>
          <p14:tracePt t="38572" x="6308725" y="6507163"/>
          <p14:tracePt t="38579" x="6296025" y="6507163"/>
          <p14:tracePt t="38592" x="6283325" y="6507163"/>
          <p14:tracePt t="38613" x="6270625" y="6507163"/>
          <p14:tracePt t="38620" x="6259513" y="6507163"/>
          <p14:tracePt t="38634" x="6234113" y="6507163"/>
          <p14:tracePt t="38640" x="6221413" y="6507163"/>
          <p14:tracePt t="38654" x="6208713" y="6507163"/>
          <p14:tracePt t="38661" x="6196013" y="6507163"/>
          <p14:tracePt t="38668" x="6183313" y="6507163"/>
          <p14:tracePt t="38675" x="6170613" y="6507163"/>
          <p14:tracePt t="38689" x="6157913" y="6507163"/>
          <p14:tracePt t="38695" x="6146800" y="6507163"/>
          <p14:tracePt t="38702" x="6134100" y="6507163"/>
          <p14:tracePt t="38717" x="6121400" y="6507163"/>
          <p14:tracePt t="38723" x="6108700" y="6507163"/>
          <p14:tracePt t="38730" x="6096000" y="6507163"/>
          <p14:tracePt t="38737" x="6096000" y="6494463"/>
          <p14:tracePt t="38751" x="6083300" y="6494463"/>
          <p14:tracePt t="38758" x="6070600" y="6494463"/>
          <p14:tracePt t="38767" x="6057900" y="6494463"/>
          <p14:tracePt t="38771" x="6045200" y="6494463"/>
          <p14:tracePt t="38786" x="6034088" y="6483350"/>
          <p14:tracePt t="38793" x="6021388" y="6483350"/>
          <p14:tracePt t="38801" x="6008688" y="6483350"/>
          <p14:tracePt t="38813" x="5995988" y="6483350"/>
          <p14:tracePt t="38820" x="5995988" y="6470650"/>
          <p14:tracePt t="38827" x="5983288" y="6470650"/>
          <p14:tracePt t="38833" x="5970588" y="6470650"/>
          <p14:tracePt t="38849" x="5957888" y="6470650"/>
          <p14:tracePt t="38855" x="5957888" y="6457950"/>
          <p14:tracePt t="38868" x="5945188" y="6457950"/>
          <p14:tracePt t="38875" x="5932488" y="6457950"/>
          <p14:tracePt t="38884" x="5908675" y="6457950"/>
          <p14:tracePt t="38889" x="5895975" y="6457950"/>
          <p14:tracePt t="38896" x="5883275" y="6457950"/>
          <p14:tracePt t="38917" x="5832475" y="6445250"/>
          <p14:tracePt t="38923" x="5821363" y="6445250"/>
          <p14:tracePt t="38930" x="5795963" y="6445250"/>
          <p14:tracePt t="38937" x="5770563" y="6445250"/>
          <p14:tracePt t="38945" x="5757863" y="6445250"/>
          <p14:tracePt t="38951" x="5719763" y="6445250"/>
          <p14:tracePt t="38958" x="5695950" y="6445250"/>
          <p14:tracePt t="38967" x="5657850" y="6445250"/>
          <p14:tracePt t="38971" x="5619750" y="6445250"/>
          <p14:tracePt t="38978" x="5570538" y="6445250"/>
          <p14:tracePt t="38986" x="5519738" y="6445250"/>
          <p14:tracePt t="38993" x="5470525" y="6445250"/>
          <p14:tracePt t="39001" x="5445125" y="6445250"/>
          <p14:tracePt t="39006" x="5394325" y="6432550"/>
          <p14:tracePt t="39013" x="5357813" y="6432550"/>
          <p14:tracePt t="39020" x="5294313" y="6419850"/>
          <p14:tracePt t="39026" x="5232400" y="6419850"/>
          <p14:tracePt t="39034" x="5194300" y="6407150"/>
          <p14:tracePt t="39041" x="5132388" y="6407150"/>
          <p14:tracePt t="39050" x="5106988" y="6394450"/>
          <p14:tracePt t="39054" x="5081588" y="6394450"/>
          <p14:tracePt t="39061" x="5057775" y="6370638"/>
          <p14:tracePt t="39068" x="5045075" y="6370638"/>
          <p14:tracePt t="39075" x="5019675" y="6370638"/>
          <p14:tracePt t="39083" x="5006975" y="6357938"/>
          <p14:tracePt t="39795" x="4994275" y="6357938"/>
          <p14:tracePt t="39802" x="4981575" y="6345238"/>
          <p14:tracePt t="39809" x="4956175" y="6332538"/>
          <p14:tracePt t="39817" x="4932363" y="6307138"/>
          <p14:tracePt t="39823" x="4894263" y="6281738"/>
          <p14:tracePt t="39830" x="4843463" y="6245225"/>
          <p14:tracePt t="39836" x="4794250" y="6194425"/>
          <p14:tracePt t="39843" x="4694238" y="6119813"/>
          <p14:tracePt t="39850" x="4606925" y="6045200"/>
          <p14:tracePt t="39857" x="4494213" y="5932488"/>
          <p14:tracePt t="39867" x="4394200" y="5832475"/>
          <p14:tracePt t="39871" x="4305300" y="5756275"/>
          <p14:tracePt t="39878" x="4192588" y="5619750"/>
          <p14:tracePt t="39885" x="4068763" y="5494338"/>
          <p14:tracePt t="39891" x="3979863" y="5394325"/>
          <p14:tracePt t="39900" x="3867150" y="5268913"/>
          <p14:tracePt t="39905" x="3705225" y="5092700"/>
          <p14:tracePt t="39912" x="3554413" y="4918075"/>
          <p14:tracePt t="39919" x="3429000" y="4743450"/>
          <p14:tracePt t="39926" x="3341688" y="4618038"/>
          <p14:tracePt t="39934" x="3205163" y="4418013"/>
          <p14:tracePt t="39940" x="3016250" y="4192588"/>
          <p14:tracePt t="39949" x="2879725" y="4005263"/>
          <p14:tracePt t="39954" x="2678113" y="3654425"/>
          <p14:tracePt t="39960" x="2478088" y="3328988"/>
          <p14:tracePt t="39967" x="2378075" y="3103563"/>
          <p14:tracePt t="39974" x="2328863" y="2978150"/>
          <p14:tracePt t="39983" x="2265363" y="2828925"/>
          <p14:tracePt t="39988" x="2228850" y="2690813"/>
          <p14:tracePt t="39995" x="2178050" y="2590800"/>
          <p14:tracePt t="40002" x="2152650" y="2527300"/>
          <p14:tracePt t="40009" x="2152650" y="2465388"/>
          <p14:tracePt t="40017" x="2152650" y="2439988"/>
          <p14:tracePt t="40419" x="2052638" y="2390775"/>
          <p14:tracePt t="40426" x="1914525" y="2327275"/>
          <p14:tracePt t="40433" x="1790700" y="2252663"/>
          <p14:tracePt t="40440" x="1601788" y="2152650"/>
          <p14:tracePt t="40448" x="1452563" y="2065338"/>
          <p14:tracePt t="40453" x="1352550" y="1989138"/>
          <p14:tracePt t="40460" x="1263650" y="1914525"/>
          <p14:tracePt t="40468" x="1176338" y="1827213"/>
          <p14:tracePt t="40474" x="1050925" y="1701800"/>
          <p14:tracePt t="40482" x="901700" y="1552575"/>
          <p14:tracePt t="40488" x="750888" y="1376363"/>
          <p14:tracePt t="40494" x="663575" y="1263650"/>
          <p14:tracePt t="40502" x="538163" y="1076325"/>
          <p14:tracePt t="40509" x="412750" y="788988"/>
          <p14:tracePt t="40516" x="350838" y="663575"/>
          <p14:tracePt t="40522" x="300038" y="487363"/>
          <p14:tracePt t="40531" x="263525" y="325438"/>
          <p14:tracePt t="40536" x="250825" y="212725"/>
          <p14:tracePt t="40543" x="274638" y="138113"/>
          <p14:tracePt t="40938" x="212725" y="74613"/>
          <p14:tracePt t="40947" x="138113" y="127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5A45-81A2-4AB9-8E53-62345EFED2B6}"/>
              </a:ext>
            </a:extLst>
          </p:cNvPr>
          <p:cNvSpPr txBox="1">
            <a:spLocks noGrp="1"/>
          </p:cNvSpPr>
          <p:nvPr>
            <p:ph type="title" idx="4294967295"/>
          </p:nvPr>
        </p:nvSpPr>
        <p:spPr>
          <a:xfrm>
            <a:off x="609600" y="273050"/>
            <a:ext cx="10971213" cy="1144588"/>
          </a:xfrm>
        </p:spPr>
        <p:txBody>
          <a:bodyPr rtlCol="0">
            <a:normAutofit/>
          </a:bodyPr>
          <a:lstStyle/>
          <a:p>
            <a:pPr fontAlgn="auto">
              <a:spcAft>
                <a:spcPts val="0"/>
              </a:spcAft>
              <a:defRPr/>
            </a:pPr>
            <a:r>
              <a:rPr lang="en-US" sz="3386">
                <a:solidFill>
                  <a:srgbClr val="D4AF37"/>
                </a:solidFill>
              </a:rPr>
              <a:t>Tao Calligraphy Research</a:t>
            </a:r>
          </a:p>
        </p:txBody>
      </p:sp>
      <p:sp>
        <p:nvSpPr>
          <p:cNvPr id="10242" name="Text Placeholder 2">
            <a:extLst>
              <a:ext uri="{FF2B5EF4-FFF2-40B4-BE49-F238E27FC236}">
                <a16:creationId xmlns:a16="http://schemas.microsoft.com/office/drawing/2014/main" id="{C4B797B8-120C-41FF-80AC-C49CCB587D48}"/>
              </a:ext>
            </a:extLst>
          </p:cNvPr>
          <p:cNvSpPr>
            <a:spLocks noGrp="1"/>
          </p:cNvSpPr>
          <p:nvPr>
            <p:ph type="body" idx="4294967295"/>
          </p:nvPr>
        </p:nvSpPr>
        <p:spPr>
          <a:xfrm>
            <a:off x="609600" y="1604963"/>
            <a:ext cx="10971213" cy="3976687"/>
          </a:xfrm>
        </p:spPr>
        <p:txBody>
          <a:bodyPr/>
          <a:lstStyle/>
          <a:p>
            <a:pPr marL="0" indent="0">
              <a:buFont typeface="Arial" panose="020B0604020202020204" pitchFamily="34" charset="0"/>
              <a:buNone/>
            </a:pPr>
            <a:r>
              <a:rPr lang="en-US" altLang="es-ES" sz="2000" dirty="0">
                <a:latin typeface="Arial"/>
                <a:cs typeface="Arial"/>
              </a:rPr>
              <a:t>Researchers have previously found that movement meditation which combines Tao calligraphy tracing and mantra chanting improves the quality of life.</a:t>
            </a:r>
          </a:p>
          <a:p>
            <a:pPr marL="0" indent="0">
              <a:buFont typeface="Arial" panose="020B0604020202020204" pitchFamily="34" charset="0"/>
              <a:buNone/>
            </a:pPr>
            <a:endParaRPr lang="en-US" altLang="es-ES" sz="2000">
              <a:latin typeface="Arial" panose="020B0604020202020204" pitchFamily="34" charset="0"/>
              <a:cs typeface="Arial" panose="020B0604020202020204" pitchFamily="34" charset="0"/>
            </a:endParaRPr>
          </a:p>
          <a:p>
            <a:pPr marL="0" indent="0">
              <a:buNone/>
            </a:pPr>
            <a:r>
              <a:rPr lang="en-US" altLang="es-ES" sz="2000" dirty="0">
                <a:latin typeface="Arial"/>
                <a:cs typeface="Arial"/>
              </a:rPr>
              <a:t>These researchers have also confirmed the efficacy of combining Tao calligraphy tracing with conventional medical treatment.</a:t>
            </a:r>
          </a:p>
          <a:p>
            <a:pPr marL="0" indent="0">
              <a:buFont typeface="Arial" panose="020B0604020202020204" pitchFamily="34" charset="0"/>
              <a:buNone/>
            </a:pPr>
            <a:endParaRPr lang="en-US" altLang="es-ES" sz="200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tLang="es-ES" sz="2000" dirty="0">
                <a:latin typeface="Arial"/>
                <a:cs typeface="Arial"/>
              </a:rPr>
              <a:t>This research study investigated the effects of Tao calligraphy tracing with mantra chanting on patients with chronic pain</a:t>
            </a:r>
          </a:p>
        </p:txBody>
      </p:sp>
      <p:pic>
        <p:nvPicPr>
          <p:cNvPr id="4" name="Video 3">
            <a:hlinkClick r:id="" action="ppaction://media"/>
            <a:extLst>
              <a:ext uri="{FF2B5EF4-FFF2-40B4-BE49-F238E27FC236}">
                <a16:creationId xmlns:a16="http://schemas.microsoft.com/office/drawing/2014/main" id="{4BFE9217-087D-4793-9ABA-1CBFF71BAD4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74"/>
    </mc:Choice>
    <mc:Fallback xmlns="">
      <p:transition spd="slow" advTm="29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6E214-682C-4902-BB32-A505F61D04F1}"/>
              </a:ext>
            </a:extLst>
          </p:cNvPr>
          <p:cNvSpPr txBox="1">
            <a:spLocks noGrp="1"/>
          </p:cNvSpPr>
          <p:nvPr>
            <p:ph type="title" idx="4294967295"/>
          </p:nvPr>
        </p:nvSpPr>
        <p:spPr>
          <a:xfrm>
            <a:off x="609600" y="273050"/>
            <a:ext cx="10971213" cy="1144588"/>
          </a:xfrm>
        </p:spPr>
        <p:txBody>
          <a:bodyPr rtlCol="0">
            <a:normAutofit/>
          </a:bodyPr>
          <a:lstStyle/>
          <a:p>
            <a:pPr fontAlgn="auto">
              <a:spcAft>
                <a:spcPts val="0"/>
              </a:spcAft>
              <a:defRPr/>
            </a:pPr>
            <a:r>
              <a:rPr lang="en-US" sz="3386">
                <a:solidFill>
                  <a:srgbClr val="D4AF37"/>
                </a:solidFill>
              </a:rPr>
              <a:t>Methods and Design</a:t>
            </a:r>
          </a:p>
        </p:txBody>
      </p:sp>
      <p:sp>
        <p:nvSpPr>
          <p:cNvPr id="3" name="Text Placeholder 2">
            <a:extLst>
              <a:ext uri="{FF2B5EF4-FFF2-40B4-BE49-F238E27FC236}">
                <a16:creationId xmlns:a16="http://schemas.microsoft.com/office/drawing/2014/main" id="{B5AADC6E-9939-4C15-9EC7-393EE3B17E77}"/>
              </a:ext>
            </a:extLst>
          </p:cNvPr>
          <p:cNvSpPr txBox="1">
            <a:spLocks noGrp="1"/>
          </p:cNvSpPr>
          <p:nvPr>
            <p:ph type="body" idx="4294967295"/>
          </p:nvPr>
        </p:nvSpPr>
        <p:spPr>
          <a:xfrm>
            <a:off x="609600" y="1604963"/>
            <a:ext cx="10971213" cy="3976687"/>
          </a:xfrm>
        </p:spPr>
        <p:txBody>
          <a:bodyPr rtlCol="0">
            <a:normAutofit/>
          </a:bodyPr>
          <a:lstStyle/>
          <a:p>
            <a:pPr fontAlgn="auto">
              <a:spcAft>
                <a:spcPts val="0"/>
              </a:spcAft>
              <a:buFont typeface="Arial"/>
              <a:buChar char="•"/>
              <a:defRPr/>
            </a:pPr>
            <a:r>
              <a:rPr lang="en-US" sz="1935" dirty="0">
                <a:latin typeface="Arial" pitchFamily="34"/>
                <a:cs typeface="Arial" pitchFamily="34"/>
              </a:rPr>
              <a:t>An IRB approved prospective analysis study investigated the effects of combining a transmission (power to meditate) with Tao calligraphy tracing and mantra chanting on short-form McGill Pain Scores.</a:t>
            </a:r>
          </a:p>
          <a:p>
            <a:pPr fontAlgn="auto">
              <a:spcAft>
                <a:spcPts val="0"/>
              </a:spcAft>
              <a:buFont typeface="Arial"/>
              <a:buChar char="•"/>
              <a:defRPr/>
            </a:pPr>
            <a:r>
              <a:rPr lang="en-US" sz="1935" dirty="0">
                <a:latin typeface="Arial" pitchFamily="34"/>
                <a:cs typeface="Arial" pitchFamily="34"/>
              </a:rPr>
              <a:t>Initially 51 patients suffering from chronic pain were enrolled, after 3 months, 45 remained: 25 males, 20 females, with an average age of 47.2 (27-72) years.</a:t>
            </a:r>
          </a:p>
          <a:p>
            <a:pPr fontAlgn="auto">
              <a:spcAft>
                <a:spcPts val="0"/>
              </a:spcAft>
              <a:buFont typeface="Arial"/>
              <a:buChar char="•"/>
              <a:defRPr/>
            </a:pPr>
            <a:r>
              <a:rPr lang="en-US" sz="1935" dirty="0">
                <a:latin typeface="Arial" pitchFamily="34"/>
                <a:cs typeface="Arial" pitchFamily="34"/>
              </a:rPr>
              <a:t>All patients continued with their conventional treatment protocols throughout the study.</a:t>
            </a:r>
          </a:p>
          <a:p>
            <a:pPr fontAlgn="auto">
              <a:spcAft>
                <a:spcPts val="0"/>
              </a:spcAft>
              <a:buFont typeface="Arial"/>
              <a:buChar char="•"/>
              <a:defRPr/>
            </a:pPr>
            <a:r>
              <a:rPr lang="en-US" sz="1935" dirty="0">
                <a:latin typeface="Arial" pitchFamily="34"/>
                <a:cs typeface="Arial" pitchFamily="34"/>
              </a:rPr>
              <a:t>The patients received a transmission and were instructed to trace Tao calligraphy with their fingers while chanting a mantra for 30 minutes a day.</a:t>
            </a:r>
          </a:p>
          <a:p>
            <a:pPr fontAlgn="auto">
              <a:spcAft>
                <a:spcPts val="0"/>
              </a:spcAft>
              <a:buFont typeface="Arial"/>
              <a:buChar char="•"/>
              <a:defRPr/>
            </a:pPr>
            <a:r>
              <a:rPr lang="en-US" sz="1935" dirty="0">
                <a:latin typeface="Arial" pitchFamily="34"/>
                <a:cs typeface="Arial" pitchFamily="34"/>
              </a:rPr>
              <a:t>The short-form McGill Pain questionnaire (SF-MPQ) was filled out at the start of the study and again after three months.</a:t>
            </a:r>
          </a:p>
        </p:txBody>
      </p:sp>
      <p:pic>
        <p:nvPicPr>
          <p:cNvPr id="4" name="Video 3">
            <a:hlinkClick r:id="" action="ppaction://media"/>
            <a:extLst>
              <a:ext uri="{FF2B5EF4-FFF2-40B4-BE49-F238E27FC236}">
                <a16:creationId xmlns:a16="http://schemas.microsoft.com/office/drawing/2014/main" id="{D9F5A721-D177-497D-A090-133B88B04C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955"/>
    </mc:Choice>
    <mc:Fallback xmlns="">
      <p:transition spd="slow" advTm="54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AF31-5376-4024-83AD-7C41A8E006CB}"/>
              </a:ext>
            </a:extLst>
          </p:cNvPr>
          <p:cNvSpPr txBox="1">
            <a:spLocks noGrp="1"/>
          </p:cNvSpPr>
          <p:nvPr>
            <p:ph type="title" idx="4294967295"/>
          </p:nvPr>
        </p:nvSpPr>
        <p:spPr>
          <a:xfrm>
            <a:off x="609600" y="273050"/>
            <a:ext cx="10971213" cy="1144588"/>
          </a:xfrm>
        </p:spPr>
        <p:txBody>
          <a:bodyPr rtlCol="0">
            <a:normAutofit/>
          </a:bodyPr>
          <a:lstStyle/>
          <a:p>
            <a:pPr fontAlgn="auto">
              <a:spcAft>
                <a:spcPts val="0"/>
              </a:spcAft>
              <a:defRPr/>
            </a:pPr>
            <a:r>
              <a:rPr lang="en-US" sz="3386">
                <a:solidFill>
                  <a:srgbClr val="D4AF37"/>
                </a:solidFill>
              </a:rPr>
              <a:t>Results</a:t>
            </a:r>
          </a:p>
        </p:txBody>
      </p:sp>
      <p:sp>
        <p:nvSpPr>
          <p:cNvPr id="3" name="Text Placeholder 2">
            <a:extLst>
              <a:ext uri="{FF2B5EF4-FFF2-40B4-BE49-F238E27FC236}">
                <a16:creationId xmlns:a16="http://schemas.microsoft.com/office/drawing/2014/main" id="{C8044588-DAA9-4ADA-AB4A-716D3F522BEF}"/>
              </a:ext>
            </a:extLst>
          </p:cNvPr>
          <p:cNvSpPr txBox="1">
            <a:spLocks noGrp="1"/>
          </p:cNvSpPr>
          <p:nvPr>
            <p:ph type="body" idx="4294967295"/>
          </p:nvPr>
        </p:nvSpPr>
        <p:spPr>
          <a:xfrm>
            <a:off x="609600" y="1604963"/>
            <a:ext cx="10971213" cy="3976687"/>
          </a:xfrm>
        </p:spPr>
        <p:txBody>
          <a:bodyPr rtlCol="0">
            <a:normAutofit/>
          </a:bodyPr>
          <a:lstStyle/>
          <a:p>
            <a:pPr marL="0" indent="0" fontAlgn="auto">
              <a:spcBef>
                <a:spcPts val="1693"/>
              </a:spcBef>
              <a:spcAft>
                <a:spcPts val="1693"/>
              </a:spcAft>
              <a:buFont typeface="Arial"/>
              <a:buNone/>
              <a:defRPr/>
            </a:pPr>
            <a:r>
              <a:rPr lang="en-US" sz="2000" dirty="0">
                <a:latin typeface="Arial" pitchFamily="34"/>
                <a:cs typeface="Arial" pitchFamily="34"/>
              </a:rPr>
              <a:t>An </a:t>
            </a:r>
            <a:r>
              <a:rPr lang="en-US" sz="2000" dirty="0" err="1">
                <a:latin typeface="Arial" pitchFamily="34"/>
                <a:cs typeface="Arial" pitchFamily="34"/>
              </a:rPr>
              <a:t>Anova</a:t>
            </a:r>
            <a:r>
              <a:rPr lang="en-US" sz="2000" dirty="0">
                <a:latin typeface="Arial" pitchFamily="34"/>
                <a:cs typeface="Arial" pitchFamily="34"/>
              </a:rPr>
              <a:t> Test was used to analyze the results.</a:t>
            </a:r>
          </a:p>
          <a:p>
            <a:pPr marL="0" indent="0" fontAlgn="auto">
              <a:spcBef>
                <a:spcPts val="1693"/>
              </a:spcBef>
              <a:spcAft>
                <a:spcPts val="1693"/>
              </a:spcAft>
              <a:buFont typeface="Arial"/>
              <a:buNone/>
              <a:defRPr/>
            </a:pPr>
            <a:r>
              <a:rPr lang="en-US" sz="2000" dirty="0">
                <a:latin typeface="Arial" pitchFamily="34"/>
                <a:cs typeface="Arial" pitchFamily="34"/>
              </a:rPr>
              <a:t>There was a statistically significant improvement of overall pain intensity (PPI) for patients with chronic pain (F = 14.209 P= 0.000); and in fearful category of pain (F = 4.268 P= 0.042). The other categories of pain were not changed significantly.</a:t>
            </a:r>
          </a:p>
          <a:p>
            <a:pPr fontAlgn="auto">
              <a:spcBef>
                <a:spcPts val="1693"/>
              </a:spcBef>
              <a:spcAft>
                <a:spcPts val="1693"/>
              </a:spcAft>
              <a:buFont typeface="Arial"/>
              <a:buChar char="•"/>
              <a:defRPr/>
            </a:pPr>
            <a:endParaRPr lang="en-US" dirty="0">
              <a:latin typeface="Arial" pitchFamily="34"/>
              <a:cs typeface="Arial" pitchFamily="34"/>
            </a:endParaRPr>
          </a:p>
        </p:txBody>
      </p:sp>
      <p:pic>
        <p:nvPicPr>
          <p:cNvPr id="4" name="Video 3">
            <a:hlinkClick r:id="" action="ppaction://media"/>
            <a:extLst>
              <a:ext uri="{FF2B5EF4-FFF2-40B4-BE49-F238E27FC236}">
                <a16:creationId xmlns:a16="http://schemas.microsoft.com/office/drawing/2014/main" id="{21245ACF-2EF5-4DB8-9167-53275DAD54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98"/>
    </mc:Choice>
    <mc:Fallback xmlns="">
      <p:transition spd="slow" advTm="3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3D7C-C643-4500-A8ED-F4209E53CF78}"/>
              </a:ext>
            </a:extLst>
          </p:cNvPr>
          <p:cNvSpPr txBox="1">
            <a:spLocks noGrp="1"/>
          </p:cNvSpPr>
          <p:nvPr>
            <p:ph type="title" idx="4294967295"/>
          </p:nvPr>
        </p:nvSpPr>
        <p:spPr>
          <a:xfrm>
            <a:off x="609600" y="273050"/>
            <a:ext cx="10971213" cy="1144588"/>
          </a:xfrm>
        </p:spPr>
        <p:txBody>
          <a:bodyPr rtlCol="0">
            <a:normAutofit/>
          </a:bodyPr>
          <a:lstStyle/>
          <a:p>
            <a:pPr fontAlgn="auto">
              <a:spcAft>
                <a:spcPts val="0"/>
              </a:spcAft>
              <a:defRPr/>
            </a:pPr>
            <a:r>
              <a:rPr lang="en-US" sz="3386">
                <a:solidFill>
                  <a:srgbClr val="D4AF37"/>
                </a:solidFill>
              </a:rPr>
              <a:t>Conclusions</a:t>
            </a:r>
          </a:p>
        </p:txBody>
      </p:sp>
      <p:sp>
        <p:nvSpPr>
          <p:cNvPr id="16386" name="Text Placeholder 2">
            <a:extLst>
              <a:ext uri="{FF2B5EF4-FFF2-40B4-BE49-F238E27FC236}">
                <a16:creationId xmlns:a16="http://schemas.microsoft.com/office/drawing/2014/main" id="{7E25E59F-9053-45EC-8BFC-280118AC51D1}"/>
              </a:ext>
            </a:extLst>
          </p:cNvPr>
          <p:cNvSpPr>
            <a:spLocks noGrp="1"/>
          </p:cNvSpPr>
          <p:nvPr>
            <p:ph type="body" idx="4294967295"/>
          </p:nvPr>
        </p:nvSpPr>
        <p:spPr>
          <a:xfrm>
            <a:off x="609600" y="1604963"/>
            <a:ext cx="10971213" cy="3976687"/>
          </a:xfrm>
        </p:spPr>
        <p:txBody>
          <a:bodyPr/>
          <a:lstStyle/>
          <a:p>
            <a:pPr marL="0" indent="0">
              <a:buNone/>
            </a:pPr>
            <a:r>
              <a:rPr lang="en-US" altLang="es-ES" sz="2000" dirty="0">
                <a:latin typeface="Arial"/>
                <a:cs typeface="Arial"/>
              </a:rPr>
              <a:t>Results indicate that movement meditation combining Tao calligraphy tracing and mantra chanting improves the overall pain intensity and fearful quality of pain for participants as </a:t>
            </a:r>
            <a:r>
              <a:rPr lang="en-US" altLang="es-ES" sz="2000">
                <a:latin typeface="Arial"/>
                <a:cs typeface="Arial"/>
              </a:rPr>
              <a:t>measured by the SF-MPQ scale, even with sub-optimal compliance of the subjects to trace the calligraphy (only 8 </a:t>
            </a:r>
            <a:r>
              <a:rPr lang="en-US" altLang="es-ES" sz="2000" dirty="0">
                <a:latin typeface="Arial"/>
                <a:cs typeface="Arial"/>
              </a:rPr>
              <a:t>minutes of practice a day in average was reported).</a:t>
            </a:r>
          </a:p>
          <a:p>
            <a:pPr marL="0" indent="0">
              <a:buFont typeface="Arial" panose="020B0604020202020204" pitchFamily="34" charset="0"/>
              <a:buNone/>
            </a:pPr>
            <a:endParaRPr lang="en-US" altLang="es-ES" sz="2000">
              <a:latin typeface="Arial" panose="020B0604020202020204" pitchFamily="34" charset="0"/>
              <a:cs typeface="Arial" panose="020B0604020202020204" pitchFamily="34" charset="0"/>
            </a:endParaRPr>
          </a:p>
          <a:p>
            <a:pPr marL="0" indent="0">
              <a:buNone/>
            </a:pPr>
            <a:r>
              <a:rPr lang="en-US" altLang="es-ES" sz="2000" dirty="0">
                <a:latin typeface="Arial"/>
                <a:cs typeface="Arial"/>
              </a:rPr>
              <a:t>Tracing Tao calligraphy and mantra chanting were easy to learn, well tolerated and no complications arose.     </a:t>
            </a:r>
            <a:endParaRPr lang="en-US" altLang="es-ES" sz="2000" dirty="0">
              <a:latin typeface="Arial" panose="020B0604020202020204" pitchFamily="34" charset="0"/>
              <a:cs typeface="Arial" panose="020B0604020202020204" pitchFamily="34" charset="0"/>
            </a:endParaRPr>
          </a:p>
        </p:txBody>
      </p:sp>
      <p:pic>
        <p:nvPicPr>
          <p:cNvPr id="3" name="Video 2">
            <a:hlinkClick r:id="" action="ppaction://media"/>
            <a:extLst>
              <a:ext uri="{FF2B5EF4-FFF2-40B4-BE49-F238E27FC236}">
                <a16:creationId xmlns:a16="http://schemas.microsoft.com/office/drawing/2014/main" id="{97C5CDC7-8D30-42FF-9D63-774F9CFE7E9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880"/>
    </mc:Choice>
    <mc:Fallback xmlns="">
      <p:transition spd="slow" advTm="3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F8FAB-3E70-446E-8AE5-80983FAE7CBB}"/>
              </a:ext>
            </a:extLst>
          </p:cNvPr>
          <p:cNvSpPr txBox="1">
            <a:spLocks noGrp="1"/>
          </p:cNvSpPr>
          <p:nvPr>
            <p:ph type="title" idx="4294967295"/>
          </p:nvPr>
        </p:nvSpPr>
        <p:spPr>
          <a:xfrm>
            <a:off x="609600" y="565150"/>
            <a:ext cx="10971213" cy="561975"/>
          </a:xfrm>
        </p:spPr>
        <p:txBody>
          <a:bodyPr rtlCol="0">
            <a:spAutoFit/>
          </a:bodyPr>
          <a:lstStyle/>
          <a:p>
            <a:pPr fontAlgn="auto">
              <a:spcAft>
                <a:spcPts val="0"/>
              </a:spcAft>
              <a:defRPr/>
            </a:pPr>
            <a:r>
              <a:rPr lang="en-US" sz="3386">
                <a:solidFill>
                  <a:srgbClr val="D4AF37"/>
                </a:solidFill>
              </a:rPr>
              <a:t>Acknowledgements</a:t>
            </a:r>
          </a:p>
        </p:txBody>
      </p:sp>
      <p:sp>
        <p:nvSpPr>
          <p:cNvPr id="3" name="Text Placeholder 2">
            <a:extLst>
              <a:ext uri="{FF2B5EF4-FFF2-40B4-BE49-F238E27FC236}">
                <a16:creationId xmlns:a16="http://schemas.microsoft.com/office/drawing/2014/main" id="{94E02EC4-DA2D-418C-BFB1-8529F326A2A8}"/>
              </a:ext>
            </a:extLst>
          </p:cNvPr>
          <p:cNvSpPr txBox="1">
            <a:spLocks noGrp="1"/>
          </p:cNvSpPr>
          <p:nvPr>
            <p:ph type="body" idx="4294967295"/>
          </p:nvPr>
        </p:nvSpPr>
        <p:spPr>
          <a:xfrm>
            <a:off x="609600" y="1604963"/>
            <a:ext cx="10971213" cy="3976687"/>
          </a:xfrm>
        </p:spPr>
        <p:txBody>
          <a:bodyPr rtlCol="0">
            <a:normAutofit/>
          </a:bodyPr>
          <a:lstStyle/>
          <a:p>
            <a:pPr marL="0" indent="0" fontAlgn="auto">
              <a:spcAft>
                <a:spcPts val="0"/>
              </a:spcAft>
              <a:buFont typeface="Arial"/>
              <a:buNone/>
              <a:defRPr/>
            </a:pPr>
            <a:r>
              <a:rPr lang="en-US" sz="2400" dirty="0"/>
              <a:t>This presentation was sponsored by the Sha Research Foundation, San Francisco, California</a:t>
            </a:r>
          </a:p>
          <a:p>
            <a:pPr fontAlgn="auto">
              <a:spcAft>
                <a:spcPts val="0"/>
              </a:spcAft>
              <a:buFont typeface="Arial"/>
              <a:buChar char="•"/>
              <a:defRPr/>
            </a:pPr>
            <a:endParaRPr lang="en-US" sz="2400" dirty="0"/>
          </a:p>
          <a:p>
            <a:pPr marL="0" indent="0" fontAlgn="auto">
              <a:spcAft>
                <a:spcPts val="0"/>
              </a:spcAft>
              <a:buFont typeface="Arial"/>
              <a:buNone/>
              <a:defRPr/>
            </a:pPr>
            <a:r>
              <a:rPr lang="en-US" sz="2400" dirty="0"/>
              <a:t>Contact</a:t>
            </a:r>
          </a:p>
          <a:p>
            <a:pPr marL="0" indent="0" fontAlgn="auto">
              <a:spcAft>
                <a:spcPts val="0"/>
              </a:spcAft>
              <a:buFont typeface="Arial"/>
              <a:buNone/>
              <a:defRPr/>
            </a:pPr>
            <a:r>
              <a:rPr lang="en-US" sz="2400" dirty="0"/>
              <a:t>Website: </a:t>
            </a:r>
            <a:r>
              <a:rPr lang="en-US" sz="2400" dirty="0">
                <a:hlinkClick r:id="rId5"/>
              </a:rPr>
              <a:t>www.sharesearchfoundation.com</a:t>
            </a:r>
          </a:p>
          <a:p>
            <a:pPr marL="0" indent="0" fontAlgn="auto">
              <a:spcAft>
                <a:spcPts val="0"/>
              </a:spcAft>
              <a:buFont typeface="Arial"/>
              <a:buNone/>
              <a:defRPr/>
            </a:pPr>
            <a:r>
              <a:rPr lang="en-US" sz="2400" dirty="0"/>
              <a:t>Email: </a:t>
            </a:r>
            <a:r>
              <a:rPr lang="en-US" sz="2400" dirty="0" err="1"/>
              <a:t>Sharesearchfoundation@yahoo.ca</a:t>
            </a:r>
            <a:endParaRPr lang="en-US" sz="2400" dirty="0"/>
          </a:p>
          <a:p>
            <a:pPr fontAlgn="auto">
              <a:spcAft>
                <a:spcPts val="0"/>
              </a:spcAft>
              <a:buFont typeface="Arial"/>
              <a:buChar char="•"/>
              <a:defRPr/>
            </a:pPr>
            <a:endParaRPr lang="en-US" dirty="0"/>
          </a:p>
          <a:p>
            <a:pPr algn="ctr" fontAlgn="auto">
              <a:spcAft>
                <a:spcPts val="0"/>
              </a:spcAft>
              <a:buFont typeface="Arial"/>
              <a:buChar char="•"/>
              <a:defRPr/>
            </a:pPr>
            <a:endParaRPr lang="en-US" dirty="0"/>
          </a:p>
        </p:txBody>
      </p:sp>
      <p:pic>
        <p:nvPicPr>
          <p:cNvPr id="4" name="Video 3">
            <a:hlinkClick r:id="" action="ppaction://media"/>
            <a:extLst>
              <a:ext uri="{FF2B5EF4-FFF2-40B4-BE49-F238E27FC236}">
                <a16:creationId xmlns:a16="http://schemas.microsoft.com/office/drawing/2014/main" id="{0FC1F1FA-5FEA-4E83-9C2E-0F49B71E12C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06"/>
    </mc:Choice>
    <mc:Fallback xmlns="">
      <p:transition spd="slow" advTm="1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1021</Words>
  <Application>Microsoft Office PowerPoint</Application>
  <PresentationFormat>Widescreen</PresentationFormat>
  <Paragraphs>85</Paragraphs>
  <Slides>9</Slides>
  <Notes>8</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Tao Calligraphy Tracing Improves Pain Scores measured by the McGill Pain Questionnaire (SF-MPQ) in 3 months Society for Integrative Oncology 18th International Conference:  "The Science of Living Well with Cancer"  September 24-26, 2021, Baltimore, Maryland Consuelo Fernandez, MD;  Amy Yamashiro, EdD  </vt:lpstr>
      <vt:lpstr>Background</vt:lpstr>
      <vt:lpstr>What is Tao Calligraphy?</vt:lpstr>
      <vt:lpstr>Tao Calligraphy Research</vt:lpstr>
      <vt:lpstr>Methods and Design</vt:lpstr>
      <vt:lpstr>Results</vt:lpstr>
      <vt:lpstr>Conclusions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Consuelo</cp:lastModifiedBy>
  <cp:revision>85</cp:revision>
  <dcterms:created xsi:type="dcterms:W3CDTF">2020-10-02T13:08:46Z</dcterms:created>
  <dcterms:modified xsi:type="dcterms:W3CDTF">2021-09-26T22:08:36Z</dcterms:modified>
</cp:coreProperties>
</file>